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218"/>
  </p:notesMasterIdLst>
  <p:handoutMasterIdLst>
    <p:handoutMasterId r:id="rId219"/>
  </p:handoutMasterIdLst>
  <p:sldIdLst>
    <p:sldId id="1196" r:id="rId5"/>
    <p:sldId id="1198" r:id="rId6"/>
    <p:sldId id="1624" r:id="rId7"/>
    <p:sldId id="1143" r:id="rId8"/>
    <p:sldId id="1421" r:id="rId9"/>
    <p:sldId id="1438" r:id="rId10"/>
    <p:sldId id="1604" r:id="rId11"/>
    <p:sldId id="1510" r:id="rId12"/>
    <p:sldId id="1486" r:id="rId13"/>
    <p:sldId id="1498" r:id="rId14"/>
    <p:sldId id="1496" r:id="rId15"/>
    <p:sldId id="1608" r:id="rId16"/>
    <p:sldId id="1609" r:id="rId17"/>
    <p:sldId id="1610" r:id="rId18"/>
    <p:sldId id="1606" r:id="rId19"/>
    <p:sldId id="1607" r:id="rId20"/>
    <p:sldId id="1611" r:id="rId21"/>
    <p:sldId id="1424" r:id="rId22"/>
    <p:sldId id="1520" r:id="rId23"/>
    <p:sldId id="1512" r:id="rId24"/>
    <p:sldId id="1590" r:id="rId25"/>
    <p:sldId id="10207" r:id="rId26"/>
    <p:sldId id="1605" r:id="rId27"/>
    <p:sldId id="1437" r:id="rId28"/>
    <p:sldId id="10209" r:id="rId29"/>
    <p:sldId id="10208" r:id="rId30"/>
    <p:sldId id="10204" r:id="rId31"/>
    <p:sldId id="10205" r:id="rId32"/>
    <p:sldId id="1518" r:id="rId33"/>
    <p:sldId id="10212" r:id="rId34"/>
    <p:sldId id="10210" r:id="rId35"/>
    <p:sldId id="1493" r:id="rId36"/>
    <p:sldId id="1511" r:id="rId37"/>
    <p:sldId id="1598" r:id="rId38"/>
    <p:sldId id="1599" r:id="rId39"/>
    <p:sldId id="1600" r:id="rId40"/>
    <p:sldId id="1601" r:id="rId41"/>
    <p:sldId id="1603" r:id="rId42"/>
    <p:sldId id="10211" r:id="rId43"/>
    <p:sldId id="1425" r:id="rId44"/>
    <p:sldId id="1422" r:id="rId45"/>
    <p:sldId id="1423" r:id="rId46"/>
    <p:sldId id="1465" r:id="rId47"/>
    <p:sldId id="1466" r:id="rId48"/>
    <p:sldId id="1467" r:id="rId49"/>
    <p:sldId id="1468" r:id="rId50"/>
    <p:sldId id="1469" r:id="rId51"/>
    <p:sldId id="1470" r:id="rId52"/>
    <p:sldId id="1471" r:id="rId53"/>
    <p:sldId id="1472" r:id="rId54"/>
    <p:sldId id="1473" r:id="rId55"/>
    <p:sldId id="1474" r:id="rId56"/>
    <p:sldId id="1475" r:id="rId57"/>
    <p:sldId id="1476" r:id="rId58"/>
    <p:sldId id="1477" r:id="rId59"/>
    <p:sldId id="1478" r:id="rId60"/>
    <p:sldId id="1479" r:id="rId61"/>
    <p:sldId id="1480" r:id="rId62"/>
    <p:sldId id="1481" r:id="rId63"/>
    <p:sldId id="1482" r:id="rId64"/>
    <p:sldId id="1483" r:id="rId65"/>
    <p:sldId id="1484" r:id="rId66"/>
    <p:sldId id="1485" r:id="rId67"/>
    <p:sldId id="1430" r:id="rId68"/>
    <p:sldId id="1431" r:id="rId69"/>
    <p:sldId id="10181" r:id="rId70"/>
    <p:sldId id="10184" r:id="rId71"/>
    <p:sldId id="10202" r:id="rId72"/>
    <p:sldId id="10203" r:id="rId73"/>
    <p:sldId id="1434" r:id="rId74"/>
    <p:sldId id="1569" r:id="rId75"/>
    <p:sldId id="1448" r:id="rId76"/>
    <p:sldId id="1452" r:id="rId77"/>
    <p:sldId id="1589" r:id="rId78"/>
    <p:sldId id="1449" r:id="rId79"/>
    <p:sldId id="1450" r:id="rId80"/>
    <p:sldId id="1451" r:id="rId81"/>
    <p:sldId id="1453" r:id="rId82"/>
    <p:sldId id="1454" r:id="rId83"/>
    <p:sldId id="1460" r:id="rId84"/>
    <p:sldId id="1461" r:id="rId85"/>
    <p:sldId id="1462" r:id="rId86"/>
    <p:sldId id="1587" r:id="rId87"/>
    <p:sldId id="1539" r:id="rId88"/>
    <p:sldId id="1581" r:id="rId89"/>
    <p:sldId id="1463" r:id="rId90"/>
    <p:sldId id="1542" r:id="rId91"/>
    <p:sldId id="1543" r:id="rId92"/>
    <p:sldId id="1544" r:id="rId93"/>
    <p:sldId id="1545" r:id="rId94"/>
    <p:sldId id="1546" r:id="rId95"/>
    <p:sldId id="1435" r:id="rId96"/>
    <p:sldId id="1504" r:id="rId97"/>
    <p:sldId id="1505" r:id="rId98"/>
    <p:sldId id="1506" r:id="rId99"/>
    <p:sldId id="1565" r:id="rId100"/>
    <p:sldId id="1566" r:id="rId101"/>
    <p:sldId id="1567" r:id="rId102"/>
    <p:sldId id="1568" r:id="rId103"/>
    <p:sldId id="1535" r:id="rId104"/>
    <p:sldId id="1536" r:id="rId105"/>
    <p:sldId id="1537" r:id="rId106"/>
    <p:sldId id="1538" r:id="rId107"/>
    <p:sldId id="1540" r:id="rId108"/>
    <p:sldId id="1541" r:id="rId109"/>
    <p:sldId id="1578" r:id="rId110"/>
    <p:sldId id="1579" r:id="rId111"/>
    <p:sldId id="1570" r:id="rId112"/>
    <p:sldId id="1571" r:id="rId113"/>
    <p:sldId id="1580" r:id="rId114"/>
    <p:sldId id="1548" r:id="rId115"/>
    <p:sldId id="1560" r:id="rId116"/>
    <p:sldId id="1563" r:id="rId117"/>
    <p:sldId id="1582" r:id="rId118"/>
    <p:sldId id="1583" r:id="rId119"/>
    <p:sldId id="1584" r:id="rId120"/>
    <p:sldId id="1585" r:id="rId121"/>
    <p:sldId id="1586" r:id="rId122"/>
    <p:sldId id="1547" r:id="rId123"/>
    <p:sldId id="1549" r:id="rId124"/>
    <p:sldId id="1550" r:id="rId125"/>
    <p:sldId id="1551" r:id="rId126"/>
    <p:sldId id="1552" r:id="rId127"/>
    <p:sldId id="1553" r:id="rId128"/>
    <p:sldId id="1554" r:id="rId129"/>
    <p:sldId id="1555" r:id="rId130"/>
    <p:sldId id="1556" r:id="rId131"/>
    <p:sldId id="1561" r:id="rId132"/>
    <p:sldId id="1562" r:id="rId133"/>
    <p:sldId id="1564" r:id="rId134"/>
    <p:sldId id="1572" r:id="rId135"/>
    <p:sldId id="1573" r:id="rId136"/>
    <p:sldId id="1574" r:id="rId137"/>
    <p:sldId id="1575" r:id="rId138"/>
    <p:sldId id="1576" r:id="rId139"/>
    <p:sldId id="1577" r:id="rId140"/>
    <p:sldId id="1558" r:id="rId141"/>
    <p:sldId id="1508" r:id="rId142"/>
    <p:sldId id="1557" r:id="rId143"/>
    <p:sldId id="1464" r:id="rId144"/>
    <p:sldId id="1507" r:id="rId145"/>
    <p:sldId id="1559" r:id="rId146"/>
    <p:sldId id="1588" r:id="rId147"/>
    <p:sldId id="1428" r:id="rId148"/>
    <p:sldId id="1429" r:id="rId149"/>
    <p:sldId id="1487" r:id="rId150"/>
    <p:sldId id="1591" r:id="rId151"/>
    <p:sldId id="1592" r:id="rId152"/>
    <p:sldId id="1593" r:id="rId153"/>
    <p:sldId id="1594" r:id="rId154"/>
    <p:sldId id="1595" r:id="rId155"/>
    <p:sldId id="1596" r:id="rId156"/>
    <p:sldId id="1597" r:id="rId157"/>
    <p:sldId id="1426" r:id="rId158"/>
    <p:sldId id="1523" r:id="rId159"/>
    <p:sldId id="1521" r:id="rId160"/>
    <p:sldId id="1522" r:id="rId161"/>
    <p:sldId id="1524" r:id="rId162"/>
    <p:sldId id="1525" r:id="rId163"/>
    <p:sldId id="1502" r:id="rId164"/>
    <p:sldId id="1503" r:id="rId165"/>
    <p:sldId id="1500" r:id="rId166"/>
    <p:sldId id="1501" r:id="rId167"/>
    <p:sldId id="1427" r:id="rId168"/>
    <p:sldId id="1447" r:id="rId169"/>
    <p:sldId id="1458" r:id="rId170"/>
    <p:sldId id="1459" r:id="rId171"/>
    <p:sldId id="1432" r:id="rId172"/>
    <p:sldId id="1621" r:id="rId173"/>
    <p:sldId id="1622" r:id="rId174"/>
    <p:sldId id="1433" r:id="rId175"/>
    <p:sldId id="885" r:id="rId176"/>
    <p:sldId id="892" r:id="rId177"/>
    <p:sldId id="888" r:id="rId178"/>
    <p:sldId id="889" r:id="rId179"/>
    <p:sldId id="891" r:id="rId180"/>
    <p:sldId id="893" r:id="rId181"/>
    <p:sldId id="886" r:id="rId182"/>
    <p:sldId id="1207" r:id="rId183"/>
    <p:sldId id="1489" r:id="rId184"/>
    <p:sldId id="1488" r:id="rId185"/>
    <p:sldId id="1491" r:id="rId186"/>
    <p:sldId id="1625" r:id="rId187"/>
    <p:sldId id="1626" r:id="rId188"/>
    <p:sldId id="1627" r:id="rId189"/>
    <p:sldId id="1628" r:id="rId190"/>
    <p:sldId id="1618" r:id="rId191"/>
    <p:sldId id="1619" r:id="rId192"/>
    <p:sldId id="1455" r:id="rId193"/>
    <p:sldId id="1456" r:id="rId194"/>
    <p:sldId id="1440" r:id="rId195"/>
    <p:sldId id="1441" r:id="rId196"/>
    <p:sldId id="1442" r:id="rId197"/>
    <p:sldId id="1443" r:id="rId198"/>
    <p:sldId id="1444" r:id="rId199"/>
    <p:sldId id="1446" r:id="rId200"/>
    <p:sldId id="1445" r:id="rId201"/>
    <p:sldId id="1529" r:id="rId202"/>
    <p:sldId id="1533" r:id="rId203"/>
    <p:sldId id="1532" r:id="rId204"/>
    <p:sldId id="1527" r:id="rId205"/>
    <p:sldId id="1528" r:id="rId206"/>
    <p:sldId id="1530" r:id="rId207"/>
    <p:sldId id="1531" r:id="rId208"/>
    <p:sldId id="1534" r:id="rId209"/>
    <p:sldId id="1612" r:id="rId210"/>
    <p:sldId id="1613" r:id="rId211"/>
    <p:sldId id="1620" r:id="rId212"/>
    <p:sldId id="1614" r:id="rId213"/>
    <p:sldId id="1615" r:id="rId214"/>
    <p:sldId id="1617" r:id="rId215"/>
    <p:sldId id="1616" r:id="rId216"/>
    <p:sldId id="1142" r:id="rId217"/>
  </p:sldIdLst>
  <p:sldSz cx="9936163" cy="6911975"/>
  <p:notesSz cx="6735763" cy="9866313"/>
  <p:defaultTextStyle>
    <a:defPPr>
      <a:defRPr lang="ko-KR"/>
    </a:defPPr>
    <a:lvl1pPr marL="0" algn="l" defTabSz="918972" rtl="0" eaLnBrk="1" latinLnBrk="1" hangingPunct="1">
      <a:defRPr sz="1809" kern="1200">
        <a:solidFill>
          <a:schemeClr val="tx1"/>
        </a:solidFill>
        <a:latin typeface="+mn-lt"/>
        <a:ea typeface="+mn-ea"/>
        <a:cs typeface="+mn-cs"/>
      </a:defRPr>
    </a:lvl1pPr>
    <a:lvl2pPr marL="459486" algn="l" defTabSz="918972" rtl="0" eaLnBrk="1" latinLnBrk="1" hangingPunct="1">
      <a:defRPr sz="1809" kern="1200">
        <a:solidFill>
          <a:schemeClr val="tx1"/>
        </a:solidFill>
        <a:latin typeface="+mn-lt"/>
        <a:ea typeface="+mn-ea"/>
        <a:cs typeface="+mn-cs"/>
      </a:defRPr>
    </a:lvl2pPr>
    <a:lvl3pPr marL="918972" algn="l" defTabSz="918972" rtl="0" eaLnBrk="1" latinLnBrk="1" hangingPunct="1">
      <a:defRPr sz="1809" kern="1200">
        <a:solidFill>
          <a:schemeClr val="tx1"/>
        </a:solidFill>
        <a:latin typeface="+mn-lt"/>
        <a:ea typeface="+mn-ea"/>
        <a:cs typeface="+mn-cs"/>
      </a:defRPr>
    </a:lvl3pPr>
    <a:lvl4pPr marL="1378458" algn="l" defTabSz="918972" rtl="0" eaLnBrk="1" latinLnBrk="1" hangingPunct="1">
      <a:defRPr sz="1809" kern="1200">
        <a:solidFill>
          <a:schemeClr val="tx1"/>
        </a:solidFill>
        <a:latin typeface="+mn-lt"/>
        <a:ea typeface="+mn-ea"/>
        <a:cs typeface="+mn-cs"/>
      </a:defRPr>
    </a:lvl4pPr>
    <a:lvl5pPr marL="1837944" algn="l" defTabSz="918972" rtl="0" eaLnBrk="1" latinLnBrk="1" hangingPunct="1">
      <a:defRPr sz="1809" kern="1200">
        <a:solidFill>
          <a:schemeClr val="tx1"/>
        </a:solidFill>
        <a:latin typeface="+mn-lt"/>
        <a:ea typeface="+mn-ea"/>
        <a:cs typeface="+mn-cs"/>
      </a:defRPr>
    </a:lvl5pPr>
    <a:lvl6pPr marL="2297430" algn="l" defTabSz="918972" rtl="0" eaLnBrk="1" latinLnBrk="1" hangingPunct="1">
      <a:defRPr sz="1809" kern="1200">
        <a:solidFill>
          <a:schemeClr val="tx1"/>
        </a:solidFill>
        <a:latin typeface="+mn-lt"/>
        <a:ea typeface="+mn-ea"/>
        <a:cs typeface="+mn-cs"/>
      </a:defRPr>
    </a:lvl6pPr>
    <a:lvl7pPr marL="2756916" algn="l" defTabSz="918972" rtl="0" eaLnBrk="1" latinLnBrk="1" hangingPunct="1">
      <a:defRPr sz="1809" kern="1200">
        <a:solidFill>
          <a:schemeClr val="tx1"/>
        </a:solidFill>
        <a:latin typeface="+mn-lt"/>
        <a:ea typeface="+mn-ea"/>
        <a:cs typeface="+mn-cs"/>
      </a:defRPr>
    </a:lvl7pPr>
    <a:lvl8pPr marL="3216402" algn="l" defTabSz="918972" rtl="0" eaLnBrk="1" latinLnBrk="1" hangingPunct="1">
      <a:defRPr sz="1809" kern="1200">
        <a:solidFill>
          <a:schemeClr val="tx1"/>
        </a:solidFill>
        <a:latin typeface="+mn-lt"/>
        <a:ea typeface="+mn-ea"/>
        <a:cs typeface="+mn-cs"/>
      </a:defRPr>
    </a:lvl8pPr>
    <a:lvl9pPr marL="3675888" algn="l" defTabSz="918972" rtl="0" eaLnBrk="1" latinLnBrk="1" hangingPunct="1">
      <a:defRPr sz="180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4년 사업계획과제 (결재본)" id="{DB3B8B9D-85F3-498C-B589-1232911A901A}">
          <p14:sldIdLst>
            <p14:sldId id="1196"/>
            <p14:sldId id="1198"/>
            <p14:sldId id="1624"/>
          </p14:sldIdLst>
        </p14:section>
        <p14:section name="Manual 표지/목차" id="{EFF89C92-A931-4FB9-88E6-E957F395759A}">
          <p14:sldIdLst>
            <p14:sldId id="1143"/>
            <p14:sldId id="1421"/>
            <p14:sldId id="1438"/>
          </p14:sldIdLst>
        </p14:section>
        <p14:section name="1. BIM 업무 Process" id="{CDB85C0E-5A23-4C45-BF81-61FB72C8B72D}">
          <p14:sldIdLst>
            <p14:sldId id="1604"/>
            <p14:sldId id="1510"/>
            <p14:sldId id="1486"/>
            <p14:sldId id="1498"/>
            <p14:sldId id="1496"/>
            <p14:sldId id="1608"/>
            <p14:sldId id="1609"/>
            <p14:sldId id="1610"/>
            <p14:sldId id="1606"/>
            <p14:sldId id="1607"/>
            <p14:sldId id="1611"/>
          </p14:sldIdLst>
        </p14:section>
        <p14:section name="2. 정보 입력 체계" id="{A8379BAD-C71E-44A2-8D50-7B665395692D}">
          <p14:sldIdLst>
            <p14:sldId id="1424"/>
            <p14:sldId id="1520"/>
            <p14:sldId id="1512"/>
            <p14:sldId id="1590"/>
            <p14:sldId id="10207"/>
          </p14:sldIdLst>
        </p14:section>
        <p14:section name="3. 프로젝트 Family List 작성" id="{C725D06F-86A1-40B1-AA56-C4D604F197FA}">
          <p14:sldIdLst>
            <p14:sldId id="1605"/>
            <p14:sldId id="1437"/>
            <p14:sldId id="10209"/>
            <p14:sldId id="10208"/>
            <p14:sldId id="10204"/>
            <p14:sldId id="10205"/>
            <p14:sldId id="1518"/>
            <p14:sldId id="10212"/>
            <p14:sldId id="10210"/>
            <p14:sldId id="1493"/>
            <p14:sldId id="1511"/>
            <p14:sldId id="1598"/>
            <p14:sldId id="1599"/>
            <p14:sldId id="1600"/>
            <p14:sldId id="1601"/>
            <p14:sldId id="1603"/>
            <p14:sldId id="10211"/>
            <p14:sldId id="1425"/>
          </p14:sldIdLst>
        </p14:section>
        <p14:section name="4. BIM 기반 입찰/Feed 설계" id="{0AA7AD3F-2597-47EF-B35E-B85859F88088}">
          <p14:sldIdLst>
            <p14:sldId id="1422"/>
            <p14:sldId id="1423"/>
            <p14:sldId id="1465"/>
            <p14:sldId id="1466"/>
            <p14:sldId id="1467"/>
            <p14:sldId id="1468"/>
            <p14:sldId id="1469"/>
            <p14:sldId id="1470"/>
            <p14:sldId id="1471"/>
            <p14:sldId id="1472"/>
            <p14:sldId id="1473"/>
            <p14:sldId id="1474"/>
            <p14:sldId id="1475"/>
            <p14:sldId id="1476"/>
            <p14:sldId id="1477"/>
            <p14:sldId id="1478"/>
            <p14:sldId id="1479"/>
            <p14:sldId id="1480"/>
            <p14:sldId id="1481"/>
            <p14:sldId id="1482"/>
            <p14:sldId id="1483"/>
            <p14:sldId id="1484"/>
            <p14:sldId id="1485"/>
          </p14:sldIdLst>
        </p14:section>
        <p14:section name="5. 물량 산출" id="{8B648FBA-6924-4B91-8227-FC02C36D1916}">
          <p14:sldIdLst>
            <p14:sldId id="1430"/>
            <p14:sldId id="1431"/>
            <p14:sldId id="10181"/>
            <p14:sldId id="10184"/>
            <p14:sldId id="10202"/>
            <p14:sldId id="10203"/>
          </p14:sldIdLst>
        </p14:section>
        <p14:section name="5.2 Modeling" id="{C2BF1F01-DB6E-4CF6-B1BA-40CBA13AE988}">
          <p14:sldIdLst>
            <p14:sldId id="1434"/>
            <p14:sldId id="1569"/>
            <p14:sldId id="1448"/>
            <p14:sldId id="1452"/>
            <p14:sldId id="1589"/>
            <p14:sldId id="1449"/>
            <p14:sldId id="1450"/>
            <p14:sldId id="1451"/>
            <p14:sldId id="1453"/>
            <p14:sldId id="1454"/>
            <p14:sldId id="1460"/>
            <p14:sldId id="1461"/>
            <p14:sldId id="1462"/>
            <p14:sldId id="1587"/>
            <p14:sldId id="1539"/>
            <p14:sldId id="1581"/>
            <p14:sldId id="1463"/>
            <p14:sldId id="1542"/>
            <p14:sldId id="1543"/>
            <p14:sldId id="1544"/>
            <p14:sldId id="1545"/>
            <p14:sldId id="1546"/>
            <p14:sldId id="1435"/>
            <p14:sldId id="1504"/>
            <p14:sldId id="1505"/>
            <p14:sldId id="1506"/>
            <p14:sldId id="1565"/>
            <p14:sldId id="1566"/>
            <p14:sldId id="1567"/>
            <p14:sldId id="1568"/>
            <p14:sldId id="1535"/>
            <p14:sldId id="1536"/>
            <p14:sldId id="1537"/>
            <p14:sldId id="1538"/>
            <p14:sldId id="1540"/>
            <p14:sldId id="1541"/>
            <p14:sldId id="1578"/>
            <p14:sldId id="1579"/>
            <p14:sldId id="1570"/>
            <p14:sldId id="1571"/>
            <p14:sldId id="1580"/>
            <p14:sldId id="1548"/>
            <p14:sldId id="1560"/>
            <p14:sldId id="1563"/>
            <p14:sldId id="1582"/>
            <p14:sldId id="1583"/>
            <p14:sldId id="1584"/>
            <p14:sldId id="1585"/>
            <p14:sldId id="1586"/>
            <p14:sldId id="1547"/>
            <p14:sldId id="1549"/>
            <p14:sldId id="1550"/>
            <p14:sldId id="1551"/>
            <p14:sldId id="1552"/>
            <p14:sldId id="1553"/>
            <p14:sldId id="1554"/>
            <p14:sldId id="1555"/>
            <p14:sldId id="1556"/>
            <p14:sldId id="1561"/>
            <p14:sldId id="1562"/>
            <p14:sldId id="1564"/>
            <p14:sldId id="1572"/>
            <p14:sldId id="1573"/>
            <p14:sldId id="1574"/>
            <p14:sldId id="1575"/>
            <p14:sldId id="1576"/>
            <p14:sldId id="1577"/>
            <p14:sldId id="1558"/>
            <p14:sldId id="1508"/>
            <p14:sldId id="1557"/>
            <p14:sldId id="1464"/>
            <p14:sldId id="1507"/>
            <p14:sldId id="1559"/>
            <p14:sldId id="1588"/>
          </p14:sldIdLst>
        </p14:section>
        <p14:section name="5.4 Drawing" id="{39C337AB-554C-419B-BA95-D9DEBC278930}">
          <p14:sldIdLst>
            <p14:sldId id="1428"/>
            <p14:sldId id="1429"/>
            <p14:sldId id="1487"/>
          </p14:sldIdLst>
        </p14:section>
        <p14:section name="5.4 Re-Bar" id="{FA5F86F5-8402-4A18-80F2-95AA55A36644}">
          <p14:sldIdLst>
            <p14:sldId id="1591"/>
            <p14:sldId id="1592"/>
            <p14:sldId id="1593"/>
            <p14:sldId id="1594"/>
            <p14:sldId id="1595"/>
            <p14:sldId id="1596"/>
            <p14:sldId id="1597"/>
          </p14:sldIdLst>
        </p14:section>
        <p14:section name="6. Work Sharing" id="{BA374222-8AEF-4108-9EE1-C6C019BF5E5E}">
          <p14:sldIdLst>
            <p14:sldId id="1426"/>
            <p14:sldId id="1523"/>
            <p14:sldId id="1521"/>
            <p14:sldId id="1522"/>
            <p14:sldId id="1524"/>
            <p14:sldId id="1525"/>
            <p14:sldId id="1502"/>
            <p14:sldId id="1503"/>
            <p14:sldId id="1500"/>
            <p14:sldId id="1501"/>
            <p14:sldId id="1427"/>
            <p14:sldId id="1447"/>
            <p14:sldId id="1458"/>
            <p14:sldId id="1459"/>
          </p14:sldIdLst>
        </p14:section>
        <p14:section name="7. 3D 기반 정보 교환" id="{BA6AE3F2-BC19-456D-A98C-9296088B614E}">
          <p14:sldIdLst>
            <p14:sldId id="1432"/>
            <p14:sldId id="1621"/>
            <p14:sldId id="1622"/>
            <p14:sldId id="1433"/>
            <p14:sldId id="885"/>
            <p14:sldId id="892"/>
            <p14:sldId id="888"/>
            <p14:sldId id="889"/>
            <p14:sldId id="891"/>
            <p14:sldId id="893"/>
            <p14:sldId id="886"/>
            <p14:sldId id="1207"/>
          </p14:sldIdLst>
        </p14:section>
        <p14:section name="HGEN Feed Back" id="{29C6FA8D-10A8-49E4-9FF8-EACBE4BEF680}">
          <p14:sldIdLst>
            <p14:sldId id="1489"/>
            <p14:sldId id="1488"/>
            <p14:sldId id="1491"/>
          </p14:sldIdLst>
        </p14:section>
        <p14:section name="SACE2 Feed Back" id="{EED2904C-D772-4685-84D5-499AC3D23F35}">
          <p14:sldIdLst>
            <p14:sldId id="1625"/>
            <p14:sldId id="1626"/>
            <p14:sldId id="1627"/>
            <p14:sldId id="1628"/>
          </p14:sldIdLst>
        </p14:section>
        <p14:section name="Project 적용 현황" id="{06766AFC-64B8-4936-BC7E-0B1E25D6995B}">
          <p14:sldIdLst>
            <p14:sldId id="1618"/>
            <p14:sldId id="1619"/>
          </p14:sldIdLst>
        </p14:section>
        <p14:section name="교육 계획" id="{C6538405-F1E8-4D83-A9B5-A0CC647C5982}">
          <p14:sldIdLst>
            <p14:sldId id="1455"/>
          </p14:sldIdLst>
        </p14:section>
        <p14:section name="# 교육자료-1" id="{7B8FBA05-F999-4190-8802-E0BE30BD63C7}">
          <p14:sldIdLst>
            <p14:sldId id="1456"/>
            <p14:sldId id="1440"/>
            <p14:sldId id="1441"/>
            <p14:sldId id="1442"/>
            <p14:sldId id="1443"/>
            <p14:sldId id="1444"/>
            <p14:sldId id="1446"/>
            <p14:sldId id="1445"/>
          </p14:sldIdLst>
        </p14:section>
        <p14:section name="SACE2 30% 실습" id="{3B4C5714-194B-4C94-92C8-70CD69962B67}">
          <p14:sldIdLst>
            <p14:sldId id="1529"/>
            <p14:sldId id="1533"/>
            <p14:sldId id="1532"/>
            <p14:sldId id="1527"/>
            <p14:sldId id="1528"/>
            <p14:sldId id="1530"/>
            <p14:sldId id="1531"/>
            <p14:sldId id="1534"/>
          </p14:sldIdLst>
        </p14:section>
        <p14:section name="Owner Spec" id="{D256E61F-C122-42F1-8981-D4184F266F24}">
          <p14:sldIdLst>
            <p14:sldId id="1612"/>
            <p14:sldId id="1613"/>
            <p14:sldId id="1620"/>
          </p14:sldIdLst>
        </p14:section>
        <p14:section name="Software &amp; Tool" id="{0D3996EE-2EE0-4E92-BD04-F2CCF71970AB}">
          <p14:sldIdLst>
            <p14:sldId id="1614"/>
            <p14:sldId id="1615"/>
            <p14:sldId id="1617"/>
            <p14:sldId id="1616"/>
            <p14:sldId id="11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73" userDrawn="1">
          <p15:clr>
            <a:srgbClr val="A4A3A4"/>
          </p15:clr>
        </p15:guide>
        <p15:guide id="2" pos="181" userDrawn="1">
          <p15:clr>
            <a:srgbClr val="A4A3A4"/>
          </p15:clr>
        </p15:guide>
        <p15:guide id="5" orient="horz" pos="612" userDrawn="1">
          <p15:clr>
            <a:srgbClr val="A4A3A4"/>
          </p15:clr>
        </p15:guide>
        <p15:guide id="6" pos="6033" userDrawn="1">
          <p15:clr>
            <a:srgbClr val="A4A3A4"/>
          </p15:clr>
        </p15:guide>
        <p15:guide id="8" pos="3130" userDrawn="1">
          <p15:clr>
            <a:srgbClr val="A4A3A4"/>
          </p15:clr>
        </p15:guide>
        <p15:guide id="9" orient="horz" pos="1163" userDrawn="1">
          <p15:clr>
            <a:srgbClr val="A4A3A4"/>
          </p15:clr>
        </p15:guide>
        <p15:guide id="12" pos="5987" userDrawn="1">
          <p15:clr>
            <a:srgbClr val="A4A3A4"/>
          </p15:clr>
        </p15:guide>
        <p15:guide id="13" pos="249" userDrawn="1">
          <p15:clr>
            <a:srgbClr val="A4A3A4"/>
          </p15:clr>
        </p15:guide>
        <p15:guide id="15" orient="horz" pos="998" userDrawn="1">
          <p15:clr>
            <a:srgbClr val="A4A3A4"/>
          </p15:clr>
        </p15:guide>
        <p15:guide id="16" orient="horz" pos="21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FF"/>
    <a:srgbClr val="FFEAA7"/>
    <a:srgbClr val="008000"/>
    <a:srgbClr val="CC9900"/>
    <a:srgbClr val="66FFFF"/>
    <a:srgbClr val="0033CC"/>
    <a:srgbClr val="003399"/>
    <a:srgbClr val="FFE07D"/>
    <a:srgbClr val="A8E2D7"/>
    <a:srgbClr val="67CC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79E81-F868-4411-A7A2-609D46F66741}" v="340" dt="2024-04-11T04:28:21.546"/>
    <p1510:client id="{25AB5584-614E-4ECF-BACB-C53D6A335AC4}" v="74" dt="2024-04-11T02:27:12.965"/>
    <p1510:client id="{6C21DDBA-C534-4701-82A6-BDE20842B4A8}" v="15" dt="2024-04-11T02:23:13.0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173"/>
        <p:guide pos="181"/>
        <p:guide orient="horz" pos="612"/>
        <p:guide pos="6033"/>
        <p:guide pos="3130"/>
        <p:guide orient="horz" pos="1163"/>
        <p:guide pos="5987"/>
        <p:guide pos="249"/>
        <p:guide orient="horz" pos="998"/>
        <p:guide orient="horz" pos="2177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notesMaster" Target="notesMasters/notesMaster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presProps" Target="presProps.xml"/><Relationship Id="rId225" Type="http://schemas.microsoft.com/office/2015/10/relationships/revisionInfo" Target="revisionInfo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viewProps" Target="viewProp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theme" Target="theme/theme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tableStyles" Target="tableStyles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microsoft.com/office/2016/11/relationships/changesInfo" Target="changesInfos/changesInfo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기범(PAK GI BEUM) 책임매니저" userId="b9338d4b-9e87-42df-9bac-a925a8b81525" providerId="ADAL" clId="{25AB5584-614E-4ECF-BACB-C53D6A335AC4}"/>
    <pc:docChg chg="undo custSel addSld delSld modSld sldOrd addSection delSection modSection">
      <pc:chgData name="박기범(PAK GI BEUM) 책임매니저" userId="b9338d4b-9e87-42df-9bac-a925a8b81525" providerId="ADAL" clId="{25AB5584-614E-4ECF-BACB-C53D6A335AC4}" dt="2024-04-11T02:27:12.965" v="15591" actId="17846"/>
      <pc:docMkLst>
        <pc:docMk/>
      </pc:docMkLst>
      <pc:sldChg chg="modSp mod">
        <pc:chgData name="박기범(PAK GI BEUM) 책임매니저" userId="b9338d4b-9e87-42df-9bac-a925a8b81525" providerId="ADAL" clId="{25AB5584-614E-4ECF-BACB-C53D6A335AC4}" dt="2024-04-04T07:05:17.269" v="11767"/>
        <pc:sldMkLst>
          <pc:docMk/>
          <pc:sldMk cId="651202044" sldId="1196"/>
        </pc:sldMkLst>
        <pc:graphicFrameChg chg="mod modGraphic">
          <ac:chgData name="박기범(PAK GI BEUM) 책임매니저" userId="b9338d4b-9e87-42df-9bac-a925a8b81525" providerId="ADAL" clId="{25AB5584-614E-4ECF-BACB-C53D6A335AC4}" dt="2024-04-04T07:05:17.269" v="11767"/>
          <ac:graphicFrameMkLst>
            <pc:docMk/>
            <pc:sldMk cId="651202044" sldId="1196"/>
            <ac:graphicFrameMk id="19" creationId="{00000000-0000-0000-0000-000000000000}"/>
          </ac:graphicFrameMkLst>
        </pc:graphicFrameChg>
      </pc:sldChg>
      <pc:sldChg chg="addSp delSp modSp mod">
        <pc:chgData name="박기범(PAK GI BEUM) 책임매니저" userId="b9338d4b-9e87-42df-9bac-a925a8b81525" providerId="ADAL" clId="{25AB5584-614E-4ECF-BACB-C53D6A335AC4}" dt="2024-03-20T23:37:45.210" v="5589" actId="6549"/>
        <pc:sldMkLst>
          <pc:docMk/>
          <pc:sldMk cId="3750429197" sldId="1421"/>
        </pc:sldMkLst>
        <pc:spChg chg="mod">
          <ac:chgData name="박기범(PAK GI BEUM) 책임매니저" userId="b9338d4b-9e87-42df-9bac-a925a8b81525" providerId="ADAL" clId="{25AB5584-614E-4ECF-BACB-C53D6A335AC4}" dt="2024-03-20T23:36:36.496" v="5563" actId="1037"/>
          <ac:spMkLst>
            <pc:docMk/>
            <pc:sldMk cId="3750429197" sldId="1421"/>
            <ac:spMk id="2" creationId="{143083BF-E6D5-0F80-29FF-83E24CBE0876}"/>
          </ac:spMkLst>
        </pc:spChg>
        <pc:spChg chg="del mod">
          <ac:chgData name="박기범(PAK GI BEUM) 책임매니저" userId="b9338d4b-9e87-42df-9bac-a925a8b81525" providerId="ADAL" clId="{25AB5584-614E-4ECF-BACB-C53D6A335AC4}" dt="2024-03-20T01:03:48.771" v="244" actId="478"/>
          <ac:spMkLst>
            <pc:docMk/>
            <pc:sldMk cId="3750429197" sldId="1421"/>
            <ac:spMk id="5" creationId="{62AC14E0-EC80-75CD-EF1B-04E7DB376D56}"/>
          </ac:spMkLst>
        </pc:spChg>
        <pc:spChg chg="del mod">
          <ac:chgData name="박기범(PAK GI BEUM) 책임매니저" userId="b9338d4b-9e87-42df-9bac-a925a8b81525" providerId="ADAL" clId="{25AB5584-614E-4ECF-BACB-C53D6A335AC4}" dt="2024-03-20T01:04:51.932" v="270" actId="478"/>
          <ac:spMkLst>
            <pc:docMk/>
            <pc:sldMk cId="3750429197" sldId="1421"/>
            <ac:spMk id="6" creationId="{3FDDD4DE-37E7-5074-2ABB-CF029B08BF2D}"/>
          </ac:spMkLst>
        </pc:spChg>
        <pc:spChg chg="del mod">
          <ac:chgData name="박기범(PAK GI BEUM) 책임매니저" userId="b9338d4b-9e87-42df-9bac-a925a8b81525" providerId="ADAL" clId="{25AB5584-614E-4ECF-BACB-C53D6A335AC4}" dt="2024-03-20T01:05:47.195" v="320" actId="478"/>
          <ac:spMkLst>
            <pc:docMk/>
            <pc:sldMk cId="3750429197" sldId="1421"/>
            <ac:spMk id="7" creationId="{5CB851B0-ADF6-9E78-057B-037EFA77C56D}"/>
          </ac:spMkLst>
        </pc:spChg>
        <pc:spChg chg="del mod">
          <ac:chgData name="박기범(PAK GI BEUM) 책임매니저" userId="b9338d4b-9e87-42df-9bac-a925a8b81525" providerId="ADAL" clId="{25AB5584-614E-4ECF-BACB-C53D6A335AC4}" dt="2024-03-20T01:05:47.195" v="320" actId="478"/>
          <ac:spMkLst>
            <pc:docMk/>
            <pc:sldMk cId="3750429197" sldId="1421"/>
            <ac:spMk id="8" creationId="{F163895D-F185-88C1-9442-E1B907067455}"/>
          </ac:spMkLst>
        </pc:spChg>
        <pc:spChg chg="del mod">
          <ac:chgData name="박기범(PAK GI BEUM) 책임매니저" userId="b9338d4b-9e87-42df-9bac-a925a8b81525" providerId="ADAL" clId="{25AB5584-614E-4ECF-BACB-C53D6A335AC4}" dt="2024-03-20T01:05:49.412" v="321" actId="478"/>
          <ac:spMkLst>
            <pc:docMk/>
            <pc:sldMk cId="3750429197" sldId="1421"/>
            <ac:spMk id="9" creationId="{92287E79-134C-514B-471B-7BDD81750E1B}"/>
          </ac:spMkLst>
        </pc:spChg>
        <pc:spChg chg="mod">
          <ac:chgData name="박기범(PAK GI BEUM) 책임매니저" userId="b9338d4b-9e87-42df-9bac-a925a8b81525" providerId="ADAL" clId="{25AB5584-614E-4ECF-BACB-C53D6A335AC4}" dt="2024-03-20T23:37:45.210" v="5589" actId="6549"/>
          <ac:spMkLst>
            <pc:docMk/>
            <pc:sldMk cId="3750429197" sldId="1421"/>
            <ac:spMk id="10" creationId="{AE147396-9E4B-962F-9BA8-9CE60AD7F94C}"/>
          </ac:spMkLst>
        </pc:spChg>
        <pc:spChg chg="add del mod">
          <ac:chgData name="박기범(PAK GI BEUM) 책임매니저" userId="b9338d4b-9e87-42df-9bac-a925a8b81525" providerId="ADAL" clId="{25AB5584-614E-4ECF-BACB-C53D6A335AC4}" dt="2024-03-20T01:47:06.011" v="1197" actId="478"/>
          <ac:spMkLst>
            <pc:docMk/>
            <pc:sldMk cId="3750429197" sldId="1421"/>
            <ac:spMk id="11" creationId="{7DEC3E05-CC58-18AD-DDD8-B13D98E8E9D3}"/>
          </ac:spMkLst>
        </pc:spChg>
      </pc:sldChg>
      <pc:sldChg chg="modSp mod">
        <pc:chgData name="박기범(PAK GI BEUM) 책임매니저" userId="b9338d4b-9e87-42df-9bac-a925a8b81525" providerId="ADAL" clId="{25AB5584-614E-4ECF-BACB-C53D6A335AC4}" dt="2024-03-20T01:29:38.674" v="872"/>
        <pc:sldMkLst>
          <pc:docMk/>
          <pc:sldMk cId="2434159145" sldId="1424"/>
        </pc:sldMkLst>
        <pc:spChg chg="mod">
          <ac:chgData name="박기범(PAK GI BEUM) 책임매니저" userId="b9338d4b-9e87-42df-9bac-a925a8b81525" providerId="ADAL" clId="{25AB5584-614E-4ECF-BACB-C53D6A335AC4}" dt="2024-03-20T01:29:38.674" v="872"/>
          <ac:spMkLst>
            <pc:docMk/>
            <pc:sldMk cId="2434159145" sldId="1424"/>
            <ac:spMk id="2" creationId="{D26F1FC7-E0C1-2CDC-01F1-7C28549CED3C}"/>
          </ac:spMkLst>
        </pc:spChg>
        <pc:spChg chg="mod">
          <ac:chgData name="박기범(PAK GI BEUM) 책임매니저" userId="b9338d4b-9e87-42df-9bac-a925a8b81525" providerId="ADAL" clId="{25AB5584-614E-4ECF-BACB-C53D6A335AC4}" dt="2024-03-20T01:26:31.399" v="762" actId="20577"/>
          <ac:spMkLst>
            <pc:docMk/>
            <pc:sldMk cId="2434159145" sldId="1424"/>
            <ac:spMk id="6" creationId="{00000000-0000-0000-0000-000000000000}"/>
          </ac:spMkLst>
        </pc:spChg>
      </pc:sldChg>
      <pc:sldChg chg="delSp mod ord">
        <pc:chgData name="박기범(PAK GI BEUM) 책임매니저" userId="b9338d4b-9e87-42df-9bac-a925a8b81525" providerId="ADAL" clId="{25AB5584-614E-4ECF-BACB-C53D6A335AC4}" dt="2024-04-09T07:06:56.767" v="14876" actId="21"/>
        <pc:sldMkLst>
          <pc:docMk/>
          <pc:sldMk cId="1961624603" sldId="1425"/>
        </pc:sldMkLst>
        <pc:spChg chg="del">
          <ac:chgData name="박기범(PAK GI BEUM) 책임매니저" userId="b9338d4b-9e87-42df-9bac-a925a8b81525" providerId="ADAL" clId="{25AB5584-614E-4ECF-BACB-C53D6A335AC4}" dt="2024-04-09T07:06:31.100" v="14873" actId="478"/>
          <ac:spMkLst>
            <pc:docMk/>
            <pc:sldMk cId="1961624603" sldId="1425"/>
            <ac:spMk id="5" creationId="{CECEFA2F-D291-EEA5-4187-E80F638525E6}"/>
          </ac:spMkLst>
        </pc:spChg>
        <pc:spChg chg="del">
          <ac:chgData name="박기범(PAK GI BEUM) 책임매니저" userId="b9338d4b-9e87-42df-9bac-a925a8b81525" providerId="ADAL" clId="{25AB5584-614E-4ECF-BACB-C53D6A335AC4}" dt="2024-04-09T07:06:34.142" v="14875" actId="478"/>
          <ac:spMkLst>
            <pc:docMk/>
            <pc:sldMk cId="1961624603" sldId="1425"/>
            <ac:spMk id="6" creationId="{5CCF902C-8AEB-0305-E952-75105E490F76}"/>
          </ac:spMkLst>
        </pc:spChg>
        <pc:spChg chg="del">
          <ac:chgData name="박기범(PAK GI BEUM) 책임매니저" userId="b9338d4b-9e87-42df-9bac-a925a8b81525" providerId="ADAL" clId="{25AB5584-614E-4ECF-BACB-C53D6A335AC4}" dt="2024-04-09T07:06:56.767" v="14876" actId="21"/>
          <ac:spMkLst>
            <pc:docMk/>
            <pc:sldMk cId="1961624603" sldId="1425"/>
            <ac:spMk id="7" creationId="{1BAF5780-4386-5FBD-4EAB-D7C5E34F154C}"/>
          </ac:spMkLst>
        </pc:spChg>
        <pc:spChg chg="del">
          <ac:chgData name="박기범(PAK GI BEUM) 책임매니저" userId="b9338d4b-9e87-42df-9bac-a925a8b81525" providerId="ADAL" clId="{25AB5584-614E-4ECF-BACB-C53D6A335AC4}" dt="2024-04-09T07:06:56.767" v="14876" actId="21"/>
          <ac:spMkLst>
            <pc:docMk/>
            <pc:sldMk cId="1961624603" sldId="1425"/>
            <ac:spMk id="8" creationId="{5B67FFE5-0E8B-2746-9850-DAAFC0CA76C7}"/>
          </ac:spMkLst>
        </pc:spChg>
        <pc:spChg chg="del">
          <ac:chgData name="박기범(PAK GI BEUM) 책임매니저" userId="b9338d4b-9e87-42df-9bac-a925a8b81525" providerId="ADAL" clId="{25AB5584-614E-4ECF-BACB-C53D6A335AC4}" dt="2024-04-09T07:06:32.454" v="14874" actId="478"/>
          <ac:spMkLst>
            <pc:docMk/>
            <pc:sldMk cId="1961624603" sldId="1425"/>
            <ac:spMk id="10" creationId="{F76FE040-D932-CB48-1C7B-645A931D1F04}"/>
          </ac:spMkLst>
        </pc:spChg>
        <pc:spChg chg="del">
          <ac:chgData name="박기범(PAK GI BEUM) 책임매니저" userId="b9338d4b-9e87-42df-9bac-a925a8b81525" providerId="ADAL" clId="{25AB5584-614E-4ECF-BACB-C53D6A335AC4}" dt="2024-04-09T07:06:28.820" v="14872" actId="478"/>
          <ac:spMkLst>
            <pc:docMk/>
            <pc:sldMk cId="1961624603" sldId="1425"/>
            <ac:spMk id="11" creationId="{D9B65993-4406-1382-A08D-097C1CF1A44A}"/>
          </ac:spMkLst>
        </pc:spChg>
        <pc:spChg chg="del">
          <ac:chgData name="박기범(PAK GI BEUM) 책임매니저" userId="b9338d4b-9e87-42df-9bac-a925a8b81525" providerId="ADAL" clId="{25AB5584-614E-4ECF-BACB-C53D6A335AC4}" dt="2024-04-09T07:06:21.325" v="14871" actId="478"/>
          <ac:spMkLst>
            <pc:docMk/>
            <pc:sldMk cId="1961624603" sldId="1425"/>
            <ac:spMk id="12" creationId="{16B1FCB1-DAF0-55C0-C418-A61A5F550467}"/>
          </ac:spMkLst>
        </pc:spChg>
        <pc:spChg chg="del">
          <ac:chgData name="박기범(PAK GI BEUM) 책임매니저" userId="b9338d4b-9e87-42df-9bac-a925a8b81525" providerId="ADAL" clId="{25AB5584-614E-4ECF-BACB-C53D6A335AC4}" dt="2024-04-09T07:06:20.117" v="14870" actId="478"/>
          <ac:spMkLst>
            <pc:docMk/>
            <pc:sldMk cId="1961624603" sldId="1425"/>
            <ac:spMk id="13" creationId="{F24AC34B-8F39-47A5-5E5E-0115DCC13131}"/>
          </ac:spMkLst>
        </pc:spChg>
        <pc:picChg chg="del">
          <ac:chgData name="박기범(PAK GI BEUM) 책임매니저" userId="b9338d4b-9e87-42df-9bac-a925a8b81525" providerId="ADAL" clId="{25AB5584-614E-4ECF-BACB-C53D6A335AC4}" dt="2024-04-09T07:06:56.767" v="14876" actId="21"/>
          <ac:picMkLst>
            <pc:docMk/>
            <pc:sldMk cId="1961624603" sldId="1425"/>
            <ac:picMk id="3" creationId="{F06C1CD2-04AB-6F52-7D16-8FA2C2A2547E}"/>
          </ac:picMkLst>
        </pc:picChg>
        <pc:picChg chg="del">
          <ac:chgData name="박기범(PAK GI BEUM) 책임매니저" userId="b9338d4b-9e87-42df-9bac-a925a8b81525" providerId="ADAL" clId="{25AB5584-614E-4ECF-BACB-C53D6A335AC4}" dt="2024-04-09T07:06:56.767" v="14876" actId="21"/>
          <ac:picMkLst>
            <pc:docMk/>
            <pc:sldMk cId="1961624603" sldId="1425"/>
            <ac:picMk id="4" creationId="{38192F16-B918-3EE3-220C-5355F81D2A7E}"/>
          </ac:picMkLst>
        </pc:picChg>
      </pc:sldChg>
      <pc:sldChg chg="ord">
        <pc:chgData name="박기범(PAK GI BEUM) 책임매니저" userId="b9338d4b-9e87-42df-9bac-a925a8b81525" providerId="ADAL" clId="{25AB5584-614E-4ECF-BACB-C53D6A335AC4}" dt="2024-04-11T02:26:58.436" v="15590"/>
        <pc:sldMkLst>
          <pc:docMk/>
          <pc:sldMk cId="3690537230" sldId="1430"/>
        </pc:sldMkLst>
      </pc:sldChg>
      <pc:sldChg chg="ord">
        <pc:chgData name="박기범(PAK GI BEUM) 책임매니저" userId="b9338d4b-9e87-42df-9bac-a925a8b81525" providerId="ADAL" clId="{25AB5584-614E-4ECF-BACB-C53D6A335AC4}" dt="2024-04-11T02:26:58.436" v="15590"/>
        <pc:sldMkLst>
          <pc:docMk/>
          <pc:sldMk cId="625798518" sldId="1431"/>
        </pc:sldMkLst>
      </pc:sldChg>
      <pc:sldChg chg="addSp delSp modSp mod">
        <pc:chgData name="박기범(PAK GI BEUM) 책임매니저" userId="b9338d4b-9e87-42df-9bac-a925a8b81525" providerId="ADAL" clId="{25AB5584-614E-4ECF-BACB-C53D6A335AC4}" dt="2024-03-25T08:06:45.415" v="6501"/>
        <pc:sldMkLst>
          <pc:docMk/>
          <pc:sldMk cId="2677701507" sldId="1433"/>
        </pc:sldMkLst>
        <pc:spChg chg="add mod">
          <ac:chgData name="박기범(PAK GI BEUM) 책임매니저" userId="b9338d4b-9e87-42df-9bac-a925a8b81525" providerId="ADAL" clId="{25AB5584-614E-4ECF-BACB-C53D6A335AC4}" dt="2024-03-25T06:57:13.727" v="5733" actId="1036"/>
          <ac:spMkLst>
            <pc:docMk/>
            <pc:sldMk cId="2677701507" sldId="1433"/>
            <ac:spMk id="7" creationId="{3F8458B9-E6E3-F7B1-4323-A2CABA70253F}"/>
          </ac:spMkLst>
        </pc:spChg>
        <pc:spChg chg="add mod">
          <ac:chgData name="박기범(PAK GI BEUM) 책임매니저" userId="b9338d4b-9e87-42df-9bac-a925a8b81525" providerId="ADAL" clId="{25AB5584-614E-4ECF-BACB-C53D6A335AC4}" dt="2024-03-25T06:57:13.727" v="5733" actId="1036"/>
          <ac:spMkLst>
            <pc:docMk/>
            <pc:sldMk cId="2677701507" sldId="1433"/>
            <ac:spMk id="9" creationId="{AFAFF129-F12E-F89A-1999-6DC46D4C315E}"/>
          </ac:spMkLst>
        </pc:spChg>
        <pc:spChg chg="add mod">
          <ac:chgData name="박기범(PAK GI BEUM) 책임매니저" userId="b9338d4b-9e87-42df-9bac-a925a8b81525" providerId="ADAL" clId="{25AB5584-614E-4ECF-BACB-C53D6A335AC4}" dt="2024-03-25T06:57:13.727" v="5733" actId="1036"/>
          <ac:spMkLst>
            <pc:docMk/>
            <pc:sldMk cId="2677701507" sldId="1433"/>
            <ac:spMk id="10" creationId="{E73ABD75-3D77-18D8-1C30-064396760544}"/>
          </ac:spMkLst>
        </pc:spChg>
        <pc:spChg chg="add mod">
          <ac:chgData name="박기범(PAK GI BEUM) 책임매니저" userId="b9338d4b-9e87-42df-9bac-a925a8b81525" providerId="ADAL" clId="{25AB5584-614E-4ECF-BACB-C53D6A335AC4}" dt="2024-03-25T06:57:13.727" v="5733" actId="1036"/>
          <ac:spMkLst>
            <pc:docMk/>
            <pc:sldMk cId="2677701507" sldId="1433"/>
            <ac:spMk id="11" creationId="{4EAD0060-C05F-A63F-2935-7B600CC14959}"/>
          </ac:spMkLst>
        </pc:spChg>
        <pc:spChg chg="add mod">
          <ac:chgData name="박기범(PAK GI BEUM) 책임매니저" userId="b9338d4b-9e87-42df-9bac-a925a8b81525" providerId="ADAL" clId="{25AB5584-614E-4ECF-BACB-C53D6A335AC4}" dt="2024-03-25T07:48:29.323" v="6458" actId="1076"/>
          <ac:spMkLst>
            <pc:docMk/>
            <pc:sldMk cId="2677701507" sldId="1433"/>
            <ac:spMk id="13" creationId="{AECEB8CA-1A0C-0A79-D80E-0CAB573D950F}"/>
          </ac:spMkLst>
        </pc:spChg>
        <pc:spChg chg="add mod">
          <ac:chgData name="박기범(PAK GI BEUM) 책임매니저" userId="b9338d4b-9e87-42df-9bac-a925a8b81525" providerId="ADAL" clId="{25AB5584-614E-4ECF-BACB-C53D6A335AC4}" dt="2024-03-25T07:48:36.915" v="6459" actId="1076"/>
          <ac:spMkLst>
            <pc:docMk/>
            <pc:sldMk cId="2677701507" sldId="1433"/>
            <ac:spMk id="14" creationId="{51374155-E841-823B-3EA3-5A6C0D25E0AD}"/>
          </ac:spMkLst>
        </pc:spChg>
        <pc:spChg chg="add del mod">
          <ac:chgData name="박기범(PAK GI BEUM) 책임매니저" userId="b9338d4b-9e87-42df-9bac-a925a8b81525" providerId="ADAL" clId="{25AB5584-614E-4ECF-BACB-C53D6A335AC4}" dt="2024-03-25T07:24:39.110" v="6057" actId="478"/>
          <ac:spMkLst>
            <pc:docMk/>
            <pc:sldMk cId="2677701507" sldId="1433"/>
            <ac:spMk id="15" creationId="{0B3BC010-D522-7945-3C2F-1D6D37AFA745}"/>
          </ac:spMkLst>
        </pc:spChg>
        <pc:spChg chg="add mod">
          <ac:chgData name="박기범(PAK GI BEUM) 책임매니저" userId="b9338d4b-9e87-42df-9bac-a925a8b81525" providerId="ADAL" clId="{25AB5584-614E-4ECF-BACB-C53D6A335AC4}" dt="2024-03-25T07:23:16.173" v="6033" actId="1036"/>
          <ac:spMkLst>
            <pc:docMk/>
            <pc:sldMk cId="2677701507" sldId="1433"/>
            <ac:spMk id="18" creationId="{6FB4DFA8-9FE9-E2E4-759D-B29BC2ED93F6}"/>
          </ac:spMkLst>
        </pc:spChg>
        <pc:spChg chg="add mod">
          <ac:chgData name="박기범(PAK GI BEUM) 책임매니저" userId="b9338d4b-9e87-42df-9bac-a925a8b81525" providerId="ADAL" clId="{25AB5584-614E-4ECF-BACB-C53D6A335AC4}" dt="2024-03-25T07:23:16.173" v="6033" actId="1036"/>
          <ac:spMkLst>
            <pc:docMk/>
            <pc:sldMk cId="2677701507" sldId="1433"/>
            <ac:spMk id="20" creationId="{2917C4A5-CA18-8C15-F777-96F4DE6A5B0E}"/>
          </ac:spMkLst>
        </pc:spChg>
        <pc:spChg chg="add mod">
          <ac:chgData name="박기범(PAK GI BEUM) 책임매니저" userId="b9338d4b-9e87-42df-9bac-a925a8b81525" providerId="ADAL" clId="{25AB5584-614E-4ECF-BACB-C53D6A335AC4}" dt="2024-03-25T07:23:16.173" v="6033" actId="1036"/>
          <ac:spMkLst>
            <pc:docMk/>
            <pc:sldMk cId="2677701507" sldId="1433"/>
            <ac:spMk id="21" creationId="{CD874BD1-F8C9-0642-3F06-FAC2B8597369}"/>
          </ac:spMkLst>
        </pc:spChg>
        <pc:spChg chg="add mod">
          <ac:chgData name="박기범(PAK GI BEUM) 책임매니저" userId="b9338d4b-9e87-42df-9bac-a925a8b81525" providerId="ADAL" clId="{25AB5584-614E-4ECF-BACB-C53D6A335AC4}" dt="2024-03-25T07:23:16.173" v="6033" actId="1036"/>
          <ac:spMkLst>
            <pc:docMk/>
            <pc:sldMk cId="2677701507" sldId="1433"/>
            <ac:spMk id="22" creationId="{64B9ADEB-FF2D-B164-CCD2-DE09C7ED0791}"/>
          </ac:spMkLst>
        </pc:spChg>
        <pc:spChg chg="add mod">
          <ac:chgData name="박기범(PAK GI BEUM) 책임매니저" userId="b9338d4b-9e87-42df-9bac-a925a8b81525" providerId="ADAL" clId="{25AB5584-614E-4ECF-BACB-C53D6A335AC4}" dt="2024-03-25T06:57:51.559" v="5759" actId="6549"/>
          <ac:spMkLst>
            <pc:docMk/>
            <pc:sldMk cId="2677701507" sldId="1433"/>
            <ac:spMk id="23" creationId="{7ED07454-FD70-AD7A-759C-552D034D3697}"/>
          </ac:spMkLst>
        </pc:spChg>
        <pc:graphicFrameChg chg="add del mod modGraphic">
          <ac:chgData name="박기범(PAK GI BEUM) 책임매니저" userId="b9338d4b-9e87-42df-9bac-a925a8b81525" providerId="ADAL" clId="{25AB5584-614E-4ECF-BACB-C53D6A335AC4}" dt="2024-03-25T07:07:46.149" v="5888" actId="478"/>
          <ac:graphicFrameMkLst>
            <pc:docMk/>
            <pc:sldMk cId="2677701507" sldId="1433"/>
            <ac:graphicFrameMk id="24" creationId="{E2714D14-3578-8776-90B6-EC3971767B95}"/>
          </ac:graphicFrameMkLst>
        </pc:graphicFrameChg>
        <pc:graphicFrameChg chg="mod modGraphic">
          <ac:chgData name="박기범(PAK GI BEUM) 책임매니저" userId="b9338d4b-9e87-42df-9bac-a925a8b81525" providerId="ADAL" clId="{25AB5584-614E-4ECF-BACB-C53D6A335AC4}" dt="2024-03-25T08:06:45.415" v="6501"/>
          <ac:graphicFrameMkLst>
            <pc:docMk/>
            <pc:sldMk cId="2677701507" sldId="1433"/>
            <ac:graphicFrameMk id="25" creationId="{11E7372D-8149-56D4-15A7-DB95B4B264F9}"/>
          </ac:graphicFrameMkLst>
        </pc:graphicFrameChg>
        <pc:graphicFrameChg chg="add mod modGraphic">
          <ac:chgData name="박기범(PAK GI BEUM) 책임매니저" userId="b9338d4b-9e87-42df-9bac-a925a8b81525" providerId="ADAL" clId="{25AB5584-614E-4ECF-BACB-C53D6A335AC4}" dt="2024-03-25T07:54:32.218" v="6497" actId="14734"/>
          <ac:graphicFrameMkLst>
            <pc:docMk/>
            <pc:sldMk cId="2677701507" sldId="1433"/>
            <ac:graphicFrameMk id="27" creationId="{7E4D97E5-2126-70D8-092E-348377CF99AF}"/>
          </ac:graphicFrameMkLst>
        </pc:graphicFrameChg>
        <pc:graphicFrameChg chg="add mod modGraphic">
          <ac:chgData name="박기범(PAK GI BEUM) 책임매니저" userId="b9338d4b-9e87-42df-9bac-a925a8b81525" providerId="ADAL" clId="{25AB5584-614E-4ECF-BACB-C53D6A335AC4}" dt="2024-03-25T07:54:55.726" v="6500" actId="20577"/>
          <ac:graphicFrameMkLst>
            <pc:docMk/>
            <pc:sldMk cId="2677701507" sldId="1433"/>
            <ac:graphicFrameMk id="28" creationId="{090D4CD8-4A01-E8A9-D533-611ABD4DA887}"/>
          </ac:graphicFrameMkLst>
        </pc:graphicFrameChg>
        <pc:picChg chg="add mod">
          <ac:chgData name="박기범(PAK GI BEUM) 책임매니저" userId="b9338d4b-9e87-42df-9bac-a925a8b81525" providerId="ADAL" clId="{25AB5584-614E-4ECF-BACB-C53D6A335AC4}" dt="2024-03-25T07:23:16.173" v="6033" actId="1036"/>
          <ac:picMkLst>
            <pc:docMk/>
            <pc:sldMk cId="2677701507" sldId="1433"/>
            <ac:picMk id="2" creationId="{ED487750-206E-26E2-34C6-32E2AEC146DC}"/>
          </ac:picMkLst>
        </pc:picChg>
        <pc:picChg chg="add mod">
          <ac:chgData name="박기범(PAK GI BEUM) 책임매니저" userId="b9338d4b-9e87-42df-9bac-a925a8b81525" providerId="ADAL" clId="{25AB5584-614E-4ECF-BACB-C53D6A335AC4}" dt="2024-03-25T06:57:13.727" v="5733" actId="1036"/>
          <ac:picMkLst>
            <pc:docMk/>
            <pc:sldMk cId="2677701507" sldId="1433"/>
            <ac:picMk id="3" creationId="{507C908A-D7DC-3D7A-3B04-A9E3058E386F}"/>
          </ac:picMkLst>
        </pc:picChg>
        <pc:picChg chg="add mod">
          <ac:chgData name="박기범(PAK GI BEUM) 책임매니저" userId="b9338d4b-9e87-42df-9bac-a925a8b81525" providerId="ADAL" clId="{25AB5584-614E-4ECF-BACB-C53D6A335AC4}" dt="2024-03-25T06:57:13.727" v="5733" actId="1036"/>
          <ac:picMkLst>
            <pc:docMk/>
            <pc:sldMk cId="2677701507" sldId="1433"/>
            <ac:picMk id="4" creationId="{3D172698-E61C-9330-FA85-E190880AE216}"/>
          </ac:picMkLst>
        </pc:picChg>
        <pc:picChg chg="add mod">
          <ac:chgData name="박기범(PAK GI BEUM) 책임매니저" userId="b9338d4b-9e87-42df-9bac-a925a8b81525" providerId="ADAL" clId="{25AB5584-614E-4ECF-BACB-C53D6A335AC4}" dt="2024-03-25T06:57:13.727" v="5733" actId="1036"/>
          <ac:picMkLst>
            <pc:docMk/>
            <pc:sldMk cId="2677701507" sldId="1433"/>
            <ac:picMk id="5" creationId="{41D2C245-757F-34DB-EAE1-1B556AD1E185}"/>
          </ac:picMkLst>
        </pc:picChg>
        <pc:picChg chg="add mod">
          <ac:chgData name="박기범(PAK GI BEUM) 책임매니저" userId="b9338d4b-9e87-42df-9bac-a925a8b81525" providerId="ADAL" clId="{25AB5584-614E-4ECF-BACB-C53D6A335AC4}" dt="2024-03-25T06:57:13.727" v="5733" actId="1036"/>
          <ac:picMkLst>
            <pc:docMk/>
            <pc:sldMk cId="2677701507" sldId="1433"/>
            <ac:picMk id="6" creationId="{67FF0D79-023A-7F38-73FC-B3B382375CF3}"/>
          </ac:picMkLst>
        </pc:picChg>
        <pc:picChg chg="add mod">
          <ac:chgData name="박기범(PAK GI BEUM) 책임매니저" userId="b9338d4b-9e87-42df-9bac-a925a8b81525" providerId="ADAL" clId="{25AB5584-614E-4ECF-BACB-C53D6A335AC4}" dt="2024-03-25T06:57:13.727" v="5733" actId="1036"/>
          <ac:picMkLst>
            <pc:docMk/>
            <pc:sldMk cId="2677701507" sldId="1433"/>
            <ac:picMk id="8" creationId="{330F709E-5728-FD90-FC8B-C581BCA8F245}"/>
          </ac:picMkLst>
        </pc:picChg>
        <pc:picChg chg="add mod">
          <ac:chgData name="박기범(PAK GI BEUM) 책임매니저" userId="b9338d4b-9e87-42df-9bac-a925a8b81525" providerId="ADAL" clId="{25AB5584-614E-4ECF-BACB-C53D6A335AC4}" dt="2024-03-25T07:23:16.173" v="6033" actId="1036"/>
          <ac:picMkLst>
            <pc:docMk/>
            <pc:sldMk cId="2677701507" sldId="1433"/>
            <ac:picMk id="12" creationId="{7DB91C04-41D0-16BB-ED1C-AE18B5EF4100}"/>
          </ac:picMkLst>
        </pc:picChg>
        <pc:picChg chg="add mod">
          <ac:chgData name="박기범(PAK GI BEUM) 책임매니저" userId="b9338d4b-9e87-42df-9bac-a925a8b81525" providerId="ADAL" clId="{25AB5584-614E-4ECF-BACB-C53D6A335AC4}" dt="2024-03-25T07:23:16.173" v="6033" actId="1036"/>
          <ac:picMkLst>
            <pc:docMk/>
            <pc:sldMk cId="2677701507" sldId="1433"/>
            <ac:picMk id="16" creationId="{A7E7343E-6495-DF62-077F-8C142497F203}"/>
          </ac:picMkLst>
        </pc:picChg>
        <pc:picChg chg="add mod">
          <ac:chgData name="박기범(PAK GI BEUM) 책임매니저" userId="b9338d4b-9e87-42df-9bac-a925a8b81525" providerId="ADAL" clId="{25AB5584-614E-4ECF-BACB-C53D6A335AC4}" dt="2024-03-25T07:23:16.173" v="6033" actId="1036"/>
          <ac:picMkLst>
            <pc:docMk/>
            <pc:sldMk cId="2677701507" sldId="1433"/>
            <ac:picMk id="17" creationId="{9C1F24D3-2CAD-B284-4357-57E1113963F3}"/>
          </ac:picMkLst>
        </pc:picChg>
        <pc:picChg chg="add mod">
          <ac:chgData name="박기범(PAK GI BEUM) 책임매니저" userId="b9338d4b-9e87-42df-9bac-a925a8b81525" providerId="ADAL" clId="{25AB5584-614E-4ECF-BACB-C53D6A335AC4}" dt="2024-03-25T07:23:16.173" v="6033" actId="1036"/>
          <ac:picMkLst>
            <pc:docMk/>
            <pc:sldMk cId="2677701507" sldId="1433"/>
            <ac:picMk id="19" creationId="{93BD6163-1B9F-F582-2B88-CD639588D63D}"/>
          </ac:picMkLst>
        </pc:picChg>
      </pc:sldChg>
      <pc:sldChg chg="del">
        <pc:chgData name="박기범(PAK GI BEUM) 책임매니저" userId="b9338d4b-9e87-42df-9bac-a925a8b81525" providerId="ADAL" clId="{25AB5584-614E-4ECF-BACB-C53D6A335AC4}" dt="2024-04-09T04:37:56.954" v="14814" actId="47"/>
        <pc:sldMkLst>
          <pc:docMk/>
          <pc:sldMk cId="1929539951" sldId="1436"/>
        </pc:sldMkLst>
      </pc:sldChg>
      <pc:sldChg chg="addSp delSp modSp mod ord">
        <pc:chgData name="박기범(PAK GI BEUM) 책임매니저" userId="b9338d4b-9e87-42df-9bac-a925a8b81525" providerId="ADAL" clId="{25AB5584-614E-4ECF-BACB-C53D6A335AC4}" dt="2024-04-09T07:12:50.267" v="15405" actId="108"/>
        <pc:sldMkLst>
          <pc:docMk/>
          <pc:sldMk cId="3249346689" sldId="1437"/>
        </pc:sldMkLst>
        <pc:spChg chg="add del">
          <ac:chgData name="박기범(PAK GI BEUM) 책임매니저" userId="b9338d4b-9e87-42df-9bac-a925a8b81525" providerId="ADAL" clId="{25AB5584-614E-4ECF-BACB-C53D6A335AC4}" dt="2024-04-09T04:21:09.238" v="14683" actId="478"/>
          <ac:spMkLst>
            <pc:docMk/>
            <pc:sldMk cId="3249346689" sldId="1437"/>
            <ac:spMk id="5" creationId="{8A2E8993-0357-73A2-8F1E-C33750352BAC}"/>
          </ac:spMkLst>
        </pc:spChg>
        <pc:spChg chg="add del mod">
          <ac:chgData name="박기범(PAK GI BEUM) 책임매니저" userId="b9338d4b-9e87-42df-9bac-a925a8b81525" providerId="ADAL" clId="{25AB5584-614E-4ECF-BACB-C53D6A335AC4}" dt="2024-04-09T04:23:07.256" v="14697" actId="478"/>
          <ac:spMkLst>
            <pc:docMk/>
            <pc:sldMk cId="3249346689" sldId="1437"/>
            <ac:spMk id="7" creationId="{EAAFC01C-1FBB-2937-10F5-F5495B586414}"/>
          </ac:spMkLst>
        </pc:spChg>
        <pc:spChg chg="add mod">
          <ac:chgData name="박기범(PAK GI BEUM) 책임매니저" userId="b9338d4b-9e87-42df-9bac-a925a8b81525" providerId="ADAL" clId="{25AB5584-614E-4ECF-BACB-C53D6A335AC4}" dt="2024-04-09T07:12:22.442" v="15404" actId="207"/>
          <ac:spMkLst>
            <pc:docMk/>
            <pc:sldMk cId="3249346689" sldId="1437"/>
            <ac:spMk id="11" creationId="{E71EDDEB-B3C6-011F-B7F3-033C53C38DCE}"/>
          </ac:spMkLst>
        </pc:spChg>
        <pc:spChg chg="add mod">
          <ac:chgData name="박기범(PAK GI BEUM) 책임매니저" userId="b9338d4b-9e87-42df-9bac-a925a8b81525" providerId="ADAL" clId="{25AB5584-614E-4ECF-BACB-C53D6A335AC4}" dt="2024-04-09T07:12:50.267" v="15405" actId="108"/>
          <ac:spMkLst>
            <pc:docMk/>
            <pc:sldMk cId="3249346689" sldId="1437"/>
            <ac:spMk id="12" creationId="{F5B9A693-4E58-F59E-9ED7-23DCA3B465B7}"/>
          </ac:spMkLst>
        </pc:spChg>
        <pc:graphicFrameChg chg="del modGraphic">
          <ac:chgData name="박기범(PAK GI BEUM) 책임매니저" userId="b9338d4b-9e87-42df-9bac-a925a8b81525" providerId="ADAL" clId="{25AB5584-614E-4ECF-BACB-C53D6A335AC4}" dt="2024-04-05T07:30:13.783" v="14634" actId="478"/>
          <ac:graphicFrameMkLst>
            <pc:docMk/>
            <pc:sldMk cId="3249346689" sldId="1437"/>
            <ac:graphicFrameMk id="3" creationId="{DB52BFC7-6D55-7CCB-0640-C81F56838231}"/>
          </ac:graphicFrameMkLst>
        </pc:graphicFrameChg>
        <pc:graphicFrameChg chg="add mod modGraphic">
          <ac:chgData name="박기범(PAK GI BEUM) 책임매니저" userId="b9338d4b-9e87-42df-9bac-a925a8b81525" providerId="ADAL" clId="{25AB5584-614E-4ECF-BACB-C53D6A335AC4}" dt="2024-04-09T04:25:45.126" v="14724"/>
          <ac:graphicFrameMkLst>
            <pc:docMk/>
            <pc:sldMk cId="3249346689" sldId="1437"/>
            <ac:graphicFrameMk id="8" creationId="{C7E5044B-A76C-7D08-8A9F-7AA601E3EEAA}"/>
          </ac:graphicFrameMkLst>
        </pc:graphicFrameChg>
        <pc:graphicFrameChg chg="mod modGraphic">
          <ac:chgData name="박기범(PAK GI BEUM) 책임매니저" userId="b9338d4b-9e87-42df-9bac-a925a8b81525" providerId="ADAL" clId="{25AB5584-614E-4ECF-BACB-C53D6A335AC4}" dt="2024-03-27T01:38:03.183" v="7554" actId="113"/>
          <ac:graphicFrameMkLst>
            <pc:docMk/>
            <pc:sldMk cId="3249346689" sldId="1437"/>
            <ac:graphicFrameMk id="26" creationId="{2C79D6E4-B7CB-A34F-EFEF-5534662737CC}"/>
          </ac:graphicFrameMkLst>
        </pc:graphicFrameChg>
        <pc:picChg chg="add mod">
          <ac:chgData name="박기범(PAK GI BEUM) 책임매니저" userId="b9338d4b-9e87-42df-9bac-a925a8b81525" providerId="ADAL" clId="{25AB5584-614E-4ECF-BACB-C53D6A335AC4}" dt="2024-04-09T04:27:16.712" v="14735" actId="1036"/>
          <ac:picMkLst>
            <pc:docMk/>
            <pc:sldMk cId="3249346689" sldId="1437"/>
            <ac:picMk id="9" creationId="{F0EA507C-91B4-93FB-35B4-C1628130FEA6}"/>
          </ac:picMkLst>
        </pc:picChg>
        <pc:picChg chg="add mod">
          <ac:chgData name="박기범(PAK GI BEUM) 책임매니저" userId="b9338d4b-9e87-42df-9bac-a925a8b81525" providerId="ADAL" clId="{25AB5584-614E-4ECF-BACB-C53D6A335AC4}" dt="2024-04-09T04:27:16.712" v="14735" actId="1036"/>
          <ac:picMkLst>
            <pc:docMk/>
            <pc:sldMk cId="3249346689" sldId="1437"/>
            <ac:picMk id="10" creationId="{4A2E17F5-35BA-874B-2A76-EC2B4FE2394D}"/>
          </ac:picMkLst>
        </pc:picChg>
      </pc:sldChg>
      <pc:sldChg chg="del">
        <pc:chgData name="박기범(PAK GI BEUM) 책임매니저" userId="b9338d4b-9e87-42df-9bac-a925a8b81525" providerId="ADAL" clId="{25AB5584-614E-4ECF-BACB-C53D6A335AC4}" dt="2024-03-20T01:38:53.397" v="955" actId="2696"/>
        <pc:sldMkLst>
          <pc:docMk/>
          <pc:sldMk cId="3534958421" sldId="1437"/>
        </pc:sldMkLst>
      </pc:sldChg>
      <pc:sldChg chg="modSp mod">
        <pc:chgData name="박기범(PAK GI BEUM) 책임매니저" userId="b9338d4b-9e87-42df-9bac-a925a8b81525" providerId="ADAL" clId="{25AB5584-614E-4ECF-BACB-C53D6A335AC4}" dt="2024-03-20T00:58:50.406" v="123" actId="20577"/>
        <pc:sldMkLst>
          <pc:docMk/>
          <pc:sldMk cId="817278389" sldId="1438"/>
        </pc:sldMkLst>
        <pc:spChg chg="mod">
          <ac:chgData name="박기범(PAK GI BEUM) 책임매니저" userId="b9338d4b-9e87-42df-9bac-a925a8b81525" providerId="ADAL" clId="{25AB5584-614E-4ECF-BACB-C53D6A335AC4}" dt="2024-03-20T00:58:50.406" v="123" actId="20577"/>
          <ac:spMkLst>
            <pc:docMk/>
            <pc:sldMk cId="817278389" sldId="1438"/>
            <ac:spMk id="2" creationId="{143083BF-E6D5-0F80-29FF-83E24CBE0876}"/>
          </ac:spMkLst>
        </pc:spChg>
      </pc:sldChg>
      <pc:sldChg chg="addSp delSp mod">
        <pc:chgData name="박기범(PAK GI BEUM) 책임매니저" userId="b9338d4b-9e87-42df-9bac-a925a8b81525" providerId="ADAL" clId="{25AB5584-614E-4ECF-BACB-C53D6A335AC4}" dt="2024-03-20T05:22:51.483" v="3018" actId="22"/>
        <pc:sldMkLst>
          <pc:docMk/>
          <pc:sldMk cId="1370815557" sldId="1445"/>
        </pc:sldMkLst>
        <pc:picChg chg="add del">
          <ac:chgData name="박기범(PAK GI BEUM) 책임매니저" userId="b9338d4b-9e87-42df-9bac-a925a8b81525" providerId="ADAL" clId="{25AB5584-614E-4ECF-BACB-C53D6A335AC4}" dt="2024-03-20T05:22:51.483" v="3018" actId="22"/>
          <ac:picMkLst>
            <pc:docMk/>
            <pc:sldMk cId="1370815557" sldId="1445"/>
            <ac:picMk id="5" creationId="{32F8E137-227B-FBF4-40EA-5E4C6F85F406}"/>
          </ac:picMkLst>
        </pc:picChg>
      </pc:sldChg>
      <pc:sldChg chg="addSp delSp modSp mod ord">
        <pc:chgData name="박기범(PAK GI BEUM) 책임매니저" userId="b9338d4b-9e87-42df-9bac-a925a8b81525" providerId="ADAL" clId="{25AB5584-614E-4ECF-BACB-C53D6A335AC4}" dt="2024-03-27T02:20:21.576" v="7712"/>
        <pc:sldMkLst>
          <pc:docMk/>
          <pc:sldMk cId="3103423897" sldId="1455"/>
        </pc:sldMkLst>
        <pc:spChg chg="add mod">
          <ac:chgData name="박기범(PAK GI BEUM) 책임매니저" userId="b9338d4b-9e87-42df-9bac-a925a8b81525" providerId="ADAL" clId="{25AB5584-614E-4ECF-BACB-C53D6A335AC4}" dt="2024-03-27T00:21:29.635" v="6652" actId="1037"/>
          <ac:spMkLst>
            <pc:docMk/>
            <pc:sldMk cId="3103423897" sldId="1455"/>
            <ac:spMk id="5" creationId="{8727F062-D47B-AB8C-048F-FCC7A4081A07}"/>
          </ac:spMkLst>
        </pc:spChg>
        <pc:graphicFrameChg chg="del modGraphic">
          <ac:chgData name="박기범(PAK GI BEUM) 책임매니저" userId="b9338d4b-9e87-42df-9bac-a925a8b81525" providerId="ADAL" clId="{25AB5584-614E-4ECF-BACB-C53D6A335AC4}" dt="2024-03-27T00:19:10.681" v="6509" actId="478"/>
          <ac:graphicFrameMkLst>
            <pc:docMk/>
            <pc:sldMk cId="3103423897" sldId="1455"/>
            <ac:graphicFrameMk id="2" creationId="{F2C03D03-8CE0-D783-39FA-817EF6BEFADF}"/>
          </ac:graphicFrameMkLst>
        </pc:graphicFrameChg>
        <pc:graphicFrameChg chg="del">
          <ac:chgData name="박기범(PAK GI BEUM) 책임매니저" userId="b9338d4b-9e87-42df-9bac-a925a8b81525" providerId="ADAL" clId="{25AB5584-614E-4ECF-BACB-C53D6A335AC4}" dt="2024-03-27T00:19:14.155" v="6510" actId="478"/>
          <ac:graphicFrameMkLst>
            <pc:docMk/>
            <pc:sldMk cId="3103423897" sldId="1455"/>
            <ac:graphicFrameMk id="3" creationId="{32F76E22-7683-EBF1-C2DB-C3B98A47DA48}"/>
          </ac:graphicFrameMkLst>
        </pc:graphicFrameChg>
        <pc:graphicFrameChg chg="add mod modGraphic">
          <ac:chgData name="박기범(PAK GI BEUM) 책임매니저" userId="b9338d4b-9e87-42df-9bac-a925a8b81525" providerId="ADAL" clId="{25AB5584-614E-4ECF-BACB-C53D6A335AC4}" dt="2024-03-27T02:20:21.576" v="7712"/>
          <ac:graphicFrameMkLst>
            <pc:docMk/>
            <pc:sldMk cId="3103423897" sldId="1455"/>
            <ac:graphicFrameMk id="6" creationId="{14692BAA-7CDE-F738-B44B-8ECDC5AA9088}"/>
          </ac:graphicFrameMkLst>
        </pc:graphicFrameChg>
        <pc:graphicFrameChg chg="add mod modGraphic">
          <ac:chgData name="박기범(PAK GI BEUM) 책임매니저" userId="b9338d4b-9e87-42df-9bac-a925a8b81525" providerId="ADAL" clId="{25AB5584-614E-4ECF-BACB-C53D6A335AC4}" dt="2024-03-27T02:10:10.642" v="7621"/>
          <ac:graphicFrameMkLst>
            <pc:docMk/>
            <pc:sldMk cId="3103423897" sldId="1455"/>
            <ac:graphicFrameMk id="7" creationId="{72E3D6E1-0C1B-CDF3-09A2-FCCBFC88A3CB}"/>
          </ac:graphicFrameMkLst>
        </pc:graphicFrameChg>
        <pc:graphicFrameChg chg="mod modGraphic">
          <ac:chgData name="박기범(PAK GI BEUM) 책임매니저" userId="b9338d4b-9e87-42df-9bac-a925a8b81525" providerId="ADAL" clId="{25AB5584-614E-4ECF-BACB-C53D6A335AC4}" dt="2024-03-27T00:19:23.858" v="6520" actId="6549"/>
          <ac:graphicFrameMkLst>
            <pc:docMk/>
            <pc:sldMk cId="3103423897" sldId="1455"/>
            <ac:graphicFrameMk id="26" creationId="{2C79D6E4-B7CB-A34F-EFEF-5534662737CC}"/>
          </ac:graphicFrameMkLst>
        </pc:graphicFrameChg>
      </pc:sldChg>
      <pc:sldChg chg="modSp mod">
        <pc:chgData name="박기범(PAK GI BEUM) 책임매니저" userId="b9338d4b-9e87-42df-9bac-a925a8b81525" providerId="ADAL" clId="{25AB5584-614E-4ECF-BACB-C53D6A335AC4}" dt="2024-03-20T01:24:44.504" v="747" actId="6549"/>
        <pc:sldMkLst>
          <pc:docMk/>
          <pc:sldMk cId="2930390777" sldId="1486"/>
        </pc:sldMkLst>
        <pc:spChg chg="mod">
          <ac:chgData name="박기범(PAK GI BEUM) 책임매니저" userId="b9338d4b-9e87-42df-9bac-a925a8b81525" providerId="ADAL" clId="{25AB5584-614E-4ECF-BACB-C53D6A335AC4}" dt="2024-03-20T01:10:33.281" v="501" actId="1035"/>
          <ac:spMkLst>
            <pc:docMk/>
            <pc:sldMk cId="2930390777" sldId="1486"/>
            <ac:spMk id="4" creationId="{B52D13A3-4D2E-CBDC-C17B-2F39A7D44A99}"/>
          </ac:spMkLst>
        </pc:spChg>
        <pc:spChg chg="mod">
          <ac:chgData name="박기범(PAK GI BEUM) 책임매니저" userId="b9338d4b-9e87-42df-9bac-a925a8b81525" providerId="ADAL" clId="{25AB5584-614E-4ECF-BACB-C53D6A335AC4}" dt="2024-03-20T01:24:38.913" v="744" actId="6549"/>
          <ac:spMkLst>
            <pc:docMk/>
            <pc:sldMk cId="2930390777" sldId="1486"/>
            <ac:spMk id="6" creationId="{FE67C382-8B61-04CD-35C0-5CD47DFE4A8C}"/>
          </ac:spMkLst>
        </pc:spChg>
        <pc:spChg chg="mod">
          <ac:chgData name="박기범(PAK GI BEUM) 책임매니저" userId="b9338d4b-9e87-42df-9bac-a925a8b81525" providerId="ADAL" clId="{25AB5584-614E-4ECF-BACB-C53D6A335AC4}" dt="2024-03-20T01:24:44.504" v="747" actId="6549"/>
          <ac:spMkLst>
            <pc:docMk/>
            <pc:sldMk cId="2930390777" sldId="1486"/>
            <ac:spMk id="8" creationId="{1F7D128D-77F6-CE0E-E228-4E1EB6FFC47B}"/>
          </ac:spMkLst>
        </pc:spChg>
        <pc:spChg chg="mod">
          <ac:chgData name="박기범(PAK GI BEUM) 책임매니저" userId="b9338d4b-9e87-42df-9bac-a925a8b81525" providerId="ADAL" clId="{25AB5584-614E-4ECF-BACB-C53D6A335AC4}" dt="2024-03-20T01:10:21.292" v="489" actId="255"/>
          <ac:spMkLst>
            <pc:docMk/>
            <pc:sldMk cId="2930390777" sldId="1486"/>
            <ac:spMk id="10" creationId="{5B452619-B717-B5B2-2505-3F58C2F4894F}"/>
          </ac:spMkLst>
        </pc:spChg>
        <pc:spChg chg="mod">
          <ac:chgData name="박기범(PAK GI BEUM) 책임매니저" userId="b9338d4b-9e87-42df-9bac-a925a8b81525" providerId="ADAL" clId="{25AB5584-614E-4ECF-BACB-C53D6A335AC4}" dt="2024-03-20T01:10:16.893" v="488" actId="255"/>
          <ac:spMkLst>
            <pc:docMk/>
            <pc:sldMk cId="2930390777" sldId="1486"/>
            <ac:spMk id="12" creationId="{A15D26AE-9071-DD3E-99B4-3CA6CEED928C}"/>
          </ac:spMkLst>
        </pc:spChg>
        <pc:spChg chg="mod">
          <ac:chgData name="박기범(PAK GI BEUM) 책임매니저" userId="b9338d4b-9e87-42df-9bac-a925a8b81525" providerId="ADAL" clId="{25AB5584-614E-4ECF-BACB-C53D6A335AC4}" dt="2024-03-20T01:10:33.281" v="501" actId="1035"/>
          <ac:spMkLst>
            <pc:docMk/>
            <pc:sldMk cId="2930390777" sldId="1486"/>
            <ac:spMk id="13" creationId="{2DCCC8A6-C181-2F02-3481-F6BE9CEBF247}"/>
          </ac:spMkLst>
        </pc:spChg>
        <pc:spChg chg="mod">
          <ac:chgData name="박기범(PAK GI BEUM) 책임매니저" userId="b9338d4b-9e87-42df-9bac-a925a8b81525" providerId="ADAL" clId="{25AB5584-614E-4ECF-BACB-C53D6A335AC4}" dt="2024-03-20T01:10:33.281" v="501" actId="1035"/>
          <ac:spMkLst>
            <pc:docMk/>
            <pc:sldMk cId="2930390777" sldId="1486"/>
            <ac:spMk id="14" creationId="{858E3536-678A-3EEF-2E91-E1336F338C8A}"/>
          </ac:spMkLst>
        </pc:spChg>
        <pc:spChg chg="mod">
          <ac:chgData name="박기범(PAK GI BEUM) 책임매니저" userId="b9338d4b-9e87-42df-9bac-a925a8b81525" providerId="ADAL" clId="{25AB5584-614E-4ECF-BACB-C53D6A335AC4}" dt="2024-03-20T01:10:33.281" v="501" actId="1035"/>
          <ac:spMkLst>
            <pc:docMk/>
            <pc:sldMk cId="2930390777" sldId="1486"/>
            <ac:spMk id="16" creationId="{B701AAC9-E6B4-1F0E-F1E9-7097333774E9}"/>
          </ac:spMkLst>
        </pc:spChg>
        <pc:spChg chg="mod">
          <ac:chgData name="박기범(PAK GI BEUM) 책임매니저" userId="b9338d4b-9e87-42df-9bac-a925a8b81525" providerId="ADAL" clId="{25AB5584-614E-4ECF-BACB-C53D6A335AC4}" dt="2024-03-20T01:10:33.281" v="501" actId="1035"/>
          <ac:spMkLst>
            <pc:docMk/>
            <pc:sldMk cId="2930390777" sldId="1486"/>
            <ac:spMk id="21" creationId="{2411A7EF-3989-7DA4-4BB2-C8CBDED28840}"/>
          </ac:spMkLst>
        </pc:spChg>
        <pc:spChg chg="mod">
          <ac:chgData name="박기범(PAK GI BEUM) 책임매니저" userId="b9338d4b-9e87-42df-9bac-a925a8b81525" providerId="ADAL" clId="{25AB5584-614E-4ECF-BACB-C53D6A335AC4}" dt="2024-03-20T01:10:33.281" v="501" actId="1035"/>
          <ac:spMkLst>
            <pc:docMk/>
            <pc:sldMk cId="2930390777" sldId="1486"/>
            <ac:spMk id="22" creationId="{8E877027-1D88-31D6-5977-040D1F255249}"/>
          </ac:spMkLst>
        </pc:spChg>
        <pc:spChg chg="mod">
          <ac:chgData name="박기범(PAK GI BEUM) 책임매니저" userId="b9338d4b-9e87-42df-9bac-a925a8b81525" providerId="ADAL" clId="{25AB5584-614E-4ECF-BACB-C53D6A335AC4}" dt="2024-03-20T01:10:33.281" v="501" actId="1035"/>
          <ac:spMkLst>
            <pc:docMk/>
            <pc:sldMk cId="2930390777" sldId="1486"/>
            <ac:spMk id="23" creationId="{66569ED1-966F-38CA-8B77-C7FFADFACE17}"/>
          </ac:spMkLst>
        </pc:spChg>
        <pc:cxnChg chg="mod">
          <ac:chgData name="박기범(PAK GI BEUM) 책임매니저" userId="b9338d4b-9e87-42df-9bac-a925a8b81525" providerId="ADAL" clId="{25AB5584-614E-4ECF-BACB-C53D6A335AC4}" dt="2024-03-20T01:10:33.281" v="501" actId="1035"/>
          <ac:cxnSpMkLst>
            <pc:docMk/>
            <pc:sldMk cId="2930390777" sldId="1486"/>
            <ac:cxnSpMk id="3" creationId="{1C803FEE-A4F1-F521-CC43-901EF75AC2A8}"/>
          </ac:cxnSpMkLst>
        </pc:cxnChg>
        <pc:cxnChg chg="mod">
          <ac:chgData name="박기범(PAK GI BEUM) 책임매니저" userId="b9338d4b-9e87-42df-9bac-a925a8b81525" providerId="ADAL" clId="{25AB5584-614E-4ECF-BACB-C53D6A335AC4}" dt="2024-03-20T01:10:33.281" v="501" actId="1035"/>
          <ac:cxnSpMkLst>
            <pc:docMk/>
            <pc:sldMk cId="2930390777" sldId="1486"/>
            <ac:cxnSpMk id="27" creationId="{44B1AB30-B9A2-AA40-1749-D30154D5577D}"/>
          </ac:cxnSpMkLst>
        </pc:cxnChg>
        <pc:cxnChg chg="mod">
          <ac:chgData name="박기범(PAK GI BEUM) 책임매니저" userId="b9338d4b-9e87-42df-9bac-a925a8b81525" providerId="ADAL" clId="{25AB5584-614E-4ECF-BACB-C53D6A335AC4}" dt="2024-03-20T01:10:33.281" v="501" actId="1035"/>
          <ac:cxnSpMkLst>
            <pc:docMk/>
            <pc:sldMk cId="2930390777" sldId="1486"/>
            <ac:cxnSpMk id="29" creationId="{C68780F2-AE27-330B-3944-5014B7263492}"/>
          </ac:cxnSpMkLst>
        </pc:cxnChg>
        <pc:cxnChg chg="mod">
          <ac:chgData name="박기범(PAK GI BEUM) 책임매니저" userId="b9338d4b-9e87-42df-9bac-a925a8b81525" providerId="ADAL" clId="{25AB5584-614E-4ECF-BACB-C53D6A335AC4}" dt="2024-03-20T01:10:33.281" v="501" actId="1035"/>
          <ac:cxnSpMkLst>
            <pc:docMk/>
            <pc:sldMk cId="2930390777" sldId="1486"/>
            <ac:cxnSpMk id="34" creationId="{9A9E5856-FEEC-1CED-9321-CB5CCABD232F}"/>
          </ac:cxnSpMkLst>
        </pc:cxnChg>
        <pc:cxnChg chg="mod">
          <ac:chgData name="박기범(PAK GI BEUM) 책임매니저" userId="b9338d4b-9e87-42df-9bac-a925a8b81525" providerId="ADAL" clId="{25AB5584-614E-4ECF-BACB-C53D6A335AC4}" dt="2024-03-20T01:10:33.281" v="501" actId="1035"/>
          <ac:cxnSpMkLst>
            <pc:docMk/>
            <pc:sldMk cId="2930390777" sldId="1486"/>
            <ac:cxnSpMk id="37" creationId="{3DAEBDCF-7353-ACF7-71A8-C0C9CB3A6E92}"/>
          </ac:cxnSpMkLst>
        </pc:cxnChg>
        <pc:cxnChg chg="mod">
          <ac:chgData name="박기범(PAK GI BEUM) 책임매니저" userId="b9338d4b-9e87-42df-9bac-a925a8b81525" providerId="ADAL" clId="{25AB5584-614E-4ECF-BACB-C53D6A335AC4}" dt="2024-03-20T01:10:33.281" v="501" actId="1035"/>
          <ac:cxnSpMkLst>
            <pc:docMk/>
            <pc:sldMk cId="2930390777" sldId="1486"/>
            <ac:cxnSpMk id="40" creationId="{7B05667B-F139-9BBF-A944-86A7B0AEBC97}"/>
          </ac:cxnSpMkLst>
        </pc:cxnChg>
      </pc:sldChg>
      <pc:sldChg chg="modSp mod ord">
        <pc:chgData name="박기범(PAK GI BEUM) 책임매니저" userId="b9338d4b-9e87-42df-9bac-a925a8b81525" providerId="ADAL" clId="{25AB5584-614E-4ECF-BACB-C53D6A335AC4}" dt="2024-04-09T04:43:38.398" v="14834" actId="20577"/>
        <pc:sldMkLst>
          <pc:docMk/>
          <pc:sldMk cId="2120836255" sldId="1493"/>
        </pc:sldMkLst>
        <pc:graphicFrameChg chg="mod modGraphic">
          <ac:chgData name="박기범(PAK GI BEUM) 책임매니저" userId="b9338d4b-9e87-42df-9bac-a925a8b81525" providerId="ADAL" clId="{25AB5584-614E-4ECF-BACB-C53D6A335AC4}" dt="2024-04-09T04:43:38.398" v="14834" actId="20577"/>
          <ac:graphicFrameMkLst>
            <pc:docMk/>
            <pc:sldMk cId="2120836255" sldId="1493"/>
            <ac:graphicFrameMk id="29" creationId="{E2BF23BA-638B-EBAA-2D87-BD598899E1FF}"/>
          </ac:graphicFrameMkLst>
        </pc:graphicFrameChg>
      </pc:sldChg>
      <pc:sldChg chg="del">
        <pc:chgData name="박기범(PAK GI BEUM) 책임매니저" userId="b9338d4b-9e87-42df-9bac-a925a8b81525" providerId="ADAL" clId="{25AB5584-614E-4ECF-BACB-C53D6A335AC4}" dt="2024-03-20T01:11:45.556" v="502" actId="47"/>
        <pc:sldMkLst>
          <pc:docMk/>
          <pc:sldMk cId="3576113919" sldId="1495"/>
        </pc:sldMkLst>
      </pc:sldChg>
      <pc:sldChg chg="addSp delSp modSp mod ord">
        <pc:chgData name="박기범(PAK GI BEUM) 책임매니저" userId="b9338d4b-9e87-42df-9bac-a925a8b81525" providerId="ADAL" clId="{25AB5584-614E-4ECF-BACB-C53D6A335AC4}" dt="2024-03-20T01:25:33.487" v="753" actId="1076"/>
        <pc:sldMkLst>
          <pc:docMk/>
          <pc:sldMk cId="2423201627" sldId="1496"/>
        </pc:sldMkLst>
        <pc:spChg chg="add del mod">
          <ac:chgData name="박기범(PAK GI BEUM) 책임매니저" userId="b9338d4b-9e87-42df-9bac-a925a8b81525" providerId="ADAL" clId="{25AB5584-614E-4ECF-BACB-C53D6A335AC4}" dt="2024-03-20T01:25:28.834" v="752" actId="478"/>
          <ac:spMkLst>
            <pc:docMk/>
            <pc:sldMk cId="2423201627" sldId="1496"/>
            <ac:spMk id="2" creationId="{5B52A615-B6C6-F0D7-2C58-3061961D8B95}"/>
          </ac:spMkLst>
        </pc:spChg>
        <pc:spChg chg="add mod">
          <ac:chgData name="박기범(PAK GI BEUM) 책임매니저" userId="b9338d4b-9e87-42df-9bac-a925a8b81525" providerId="ADAL" clId="{25AB5584-614E-4ECF-BACB-C53D6A335AC4}" dt="2024-03-20T01:25:33.487" v="753" actId="1076"/>
          <ac:spMkLst>
            <pc:docMk/>
            <pc:sldMk cId="2423201627" sldId="1496"/>
            <ac:spMk id="3" creationId="{83B344CD-4E41-1D5A-FCE1-211C255EA73F}"/>
          </ac:spMkLst>
        </pc:spChg>
        <pc:spChg chg="del">
          <ac:chgData name="박기범(PAK GI BEUM) 책임매니저" userId="b9338d4b-9e87-42df-9bac-a925a8b81525" providerId="ADAL" clId="{25AB5584-614E-4ECF-BACB-C53D6A335AC4}" dt="2024-03-20T01:12:19.730" v="504" actId="478"/>
          <ac:spMkLst>
            <pc:docMk/>
            <pc:sldMk cId="2423201627" sldId="1496"/>
            <ac:spMk id="4" creationId="{0026401F-9BE8-8761-249F-4C5B35A68E82}"/>
          </ac:spMkLst>
        </pc:spChg>
        <pc:spChg chg="del">
          <ac:chgData name="박기범(PAK GI BEUM) 책임매니저" userId="b9338d4b-9e87-42df-9bac-a925a8b81525" providerId="ADAL" clId="{25AB5584-614E-4ECF-BACB-C53D6A335AC4}" dt="2024-03-20T01:12:19.730" v="504" actId="478"/>
          <ac:spMkLst>
            <pc:docMk/>
            <pc:sldMk cId="2423201627" sldId="1496"/>
            <ac:spMk id="10" creationId="{4D496772-9C3E-1A0C-C0ED-7CD937D0B61A}"/>
          </ac:spMkLst>
        </pc:spChg>
        <pc:spChg chg="mod">
          <ac:chgData name="박기범(PAK GI BEUM) 책임매니저" userId="b9338d4b-9e87-42df-9bac-a925a8b81525" providerId="ADAL" clId="{25AB5584-614E-4ECF-BACB-C53D6A335AC4}" dt="2024-03-20T01:12:29.340" v="506" actId="255"/>
          <ac:spMkLst>
            <pc:docMk/>
            <pc:sldMk cId="2423201627" sldId="1496"/>
            <ac:spMk id="11" creationId="{CA4D3595-0FE6-662E-9480-1430FD78B9A5}"/>
          </ac:spMkLst>
        </pc:spChg>
      </pc:sldChg>
      <pc:sldChg chg="addSp delSp modSp mod ord">
        <pc:chgData name="박기범(PAK GI BEUM) 책임매니저" userId="b9338d4b-9e87-42df-9bac-a925a8b81525" providerId="ADAL" clId="{25AB5584-614E-4ECF-BACB-C53D6A335AC4}" dt="2024-03-20T01:26:01.699" v="758"/>
        <pc:sldMkLst>
          <pc:docMk/>
          <pc:sldMk cId="2441873825" sldId="1498"/>
        </pc:sldMkLst>
        <pc:spChg chg="add mod">
          <ac:chgData name="박기범(PAK GI BEUM) 책임매니저" userId="b9338d4b-9e87-42df-9bac-a925a8b81525" providerId="ADAL" clId="{25AB5584-614E-4ECF-BACB-C53D6A335AC4}" dt="2024-03-20T01:25:53.639" v="756" actId="1076"/>
          <ac:spMkLst>
            <pc:docMk/>
            <pc:sldMk cId="2441873825" sldId="1498"/>
            <ac:spMk id="2" creationId="{A0C075B4-16A0-8BAF-EFB3-A1C3713EBEDD}"/>
          </ac:spMkLst>
        </pc:spChg>
        <pc:spChg chg="del">
          <ac:chgData name="박기범(PAK GI BEUM) 책임매니저" userId="b9338d4b-9e87-42df-9bac-a925a8b81525" providerId="ADAL" clId="{25AB5584-614E-4ECF-BACB-C53D6A335AC4}" dt="2024-03-20T01:25:39.729" v="754" actId="478"/>
          <ac:spMkLst>
            <pc:docMk/>
            <pc:sldMk cId="2441873825" sldId="1498"/>
            <ac:spMk id="5" creationId="{8489C195-D91C-B937-B5ED-9AA7079E59F9}"/>
          </ac:spMkLst>
        </pc:spChg>
      </pc:sldChg>
      <pc:sldChg chg="del">
        <pc:chgData name="박기범(PAK GI BEUM) 책임매니저" userId="b9338d4b-9e87-42df-9bac-a925a8b81525" providerId="ADAL" clId="{25AB5584-614E-4ECF-BACB-C53D6A335AC4}" dt="2024-03-20T01:26:08.028" v="759" actId="47"/>
        <pc:sldMkLst>
          <pc:docMk/>
          <pc:sldMk cId="1520990898" sldId="1499"/>
        </pc:sldMkLst>
      </pc:sldChg>
      <pc:sldChg chg="del">
        <pc:chgData name="박기범(PAK GI BEUM) 책임매니저" userId="b9338d4b-9e87-42df-9bac-a925a8b81525" providerId="ADAL" clId="{25AB5584-614E-4ECF-BACB-C53D6A335AC4}" dt="2024-03-20T01:00:38.698" v="138" actId="47"/>
        <pc:sldMkLst>
          <pc:docMk/>
          <pc:sldMk cId="2393099557" sldId="1509"/>
        </pc:sldMkLst>
      </pc:sldChg>
      <pc:sldChg chg="addSp delSp modSp mod">
        <pc:chgData name="박기범(PAK GI BEUM) 책임매니저" userId="b9338d4b-9e87-42df-9bac-a925a8b81525" providerId="ADAL" clId="{25AB5584-614E-4ECF-BACB-C53D6A335AC4}" dt="2024-03-20T23:33:39.914" v="5507" actId="1036"/>
        <pc:sldMkLst>
          <pc:docMk/>
          <pc:sldMk cId="1717073984" sldId="1510"/>
        </pc:sldMkLst>
        <pc:spChg chg="mod">
          <ac:chgData name="박기범(PAK GI BEUM) 책임매니저" userId="b9338d4b-9e87-42df-9bac-a925a8b81525" providerId="ADAL" clId="{25AB5584-614E-4ECF-BACB-C53D6A335AC4}" dt="2024-03-20T02:23:39.346" v="1653" actId="14100"/>
          <ac:spMkLst>
            <pc:docMk/>
            <pc:sldMk cId="1717073984" sldId="1510"/>
            <ac:spMk id="2" creationId="{DF039B52-6FDB-949C-11AA-1F8C4E6EB458}"/>
          </ac:spMkLst>
        </pc:spChg>
        <pc:spChg chg="mod">
          <ac:chgData name="박기범(PAK GI BEUM) 책임매니저" userId="b9338d4b-9e87-42df-9bac-a925a8b81525" providerId="ADAL" clId="{25AB5584-614E-4ECF-BACB-C53D6A335AC4}" dt="2024-03-20T01:23:38.472" v="732" actId="1036"/>
          <ac:spMkLst>
            <pc:docMk/>
            <pc:sldMk cId="1717073984" sldId="1510"/>
            <ac:spMk id="3" creationId="{AE7AD74C-4741-43AC-17DE-701CFA19B8B4}"/>
          </ac:spMkLst>
        </pc:spChg>
        <pc:spChg chg="add mod">
          <ac:chgData name="박기범(PAK GI BEUM) 책임매니저" userId="b9338d4b-9e87-42df-9bac-a925a8b81525" providerId="ADAL" clId="{25AB5584-614E-4ECF-BACB-C53D6A335AC4}" dt="2024-03-20T23:20:21.597" v="5150"/>
          <ac:spMkLst>
            <pc:docMk/>
            <pc:sldMk cId="1717073984" sldId="1510"/>
            <ac:spMk id="6" creationId="{D40B4C89-40F2-1DF7-3B7D-DAFF5AB40668}"/>
          </ac:spMkLst>
        </pc:spChg>
        <pc:spChg chg="mod">
          <ac:chgData name="박기범(PAK GI BEUM) 책임매니저" userId="b9338d4b-9e87-42df-9bac-a925a8b81525" providerId="ADAL" clId="{25AB5584-614E-4ECF-BACB-C53D6A335AC4}" dt="2024-03-20T23:18:45.090" v="5116" actId="1037"/>
          <ac:spMkLst>
            <pc:docMk/>
            <pc:sldMk cId="1717073984" sldId="1510"/>
            <ac:spMk id="7" creationId="{9BBDF324-86B5-76EA-99D2-E094374337FD}"/>
          </ac:spMkLst>
        </pc:spChg>
        <pc:spChg chg="mod">
          <ac:chgData name="박기범(PAK GI BEUM) 책임매니저" userId="b9338d4b-9e87-42df-9bac-a925a8b81525" providerId="ADAL" clId="{25AB5584-614E-4ECF-BACB-C53D6A335AC4}" dt="2024-03-20T01:21:30.535" v="676" actId="1038"/>
          <ac:spMkLst>
            <pc:docMk/>
            <pc:sldMk cId="1717073984" sldId="1510"/>
            <ac:spMk id="8" creationId="{EDCED085-BAF5-07C7-E643-E8D8E166ABC1}"/>
          </ac:spMkLst>
        </pc:spChg>
        <pc:spChg chg="mod">
          <ac:chgData name="박기범(PAK GI BEUM) 책임매니저" userId="b9338d4b-9e87-42df-9bac-a925a8b81525" providerId="ADAL" clId="{25AB5584-614E-4ECF-BACB-C53D6A335AC4}" dt="2024-03-20T01:23:27.311" v="728" actId="1035"/>
          <ac:spMkLst>
            <pc:docMk/>
            <pc:sldMk cId="1717073984" sldId="1510"/>
            <ac:spMk id="9" creationId="{0F116805-CCD7-14EB-92EC-6B4BB687DB51}"/>
          </ac:spMkLst>
        </pc:spChg>
        <pc:spChg chg="mod">
          <ac:chgData name="박기범(PAK GI BEUM) 책임매니저" userId="b9338d4b-9e87-42df-9bac-a925a8b81525" providerId="ADAL" clId="{25AB5584-614E-4ECF-BACB-C53D6A335AC4}" dt="2024-03-20T23:18:45.090" v="5116" actId="1037"/>
          <ac:spMkLst>
            <pc:docMk/>
            <pc:sldMk cId="1717073984" sldId="1510"/>
            <ac:spMk id="11" creationId="{F6E264A7-71D3-7684-058F-FD106D6E1388}"/>
          </ac:spMkLst>
        </pc:spChg>
        <pc:spChg chg="mod">
          <ac:chgData name="박기범(PAK GI BEUM) 책임매니저" userId="b9338d4b-9e87-42df-9bac-a925a8b81525" providerId="ADAL" clId="{25AB5584-614E-4ECF-BACB-C53D6A335AC4}" dt="2024-03-20T01:21:30.535" v="676" actId="1038"/>
          <ac:spMkLst>
            <pc:docMk/>
            <pc:sldMk cId="1717073984" sldId="1510"/>
            <ac:spMk id="12" creationId="{DDB46F04-53ED-58A0-E59A-7AD101FAB642}"/>
          </ac:spMkLst>
        </pc:spChg>
        <pc:spChg chg="mod">
          <ac:chgData name="박기범(PAK GI BEUM) 책임매니저" userId="b9338d4b-9e87-42df-9bac-a925a8b81525" providerId="ADAL" clId="{25AB5584-614E-4ECF-BACB-C53D6A335AC4}" dt="2024-03-20T23:18:45.090" v="5116" actId="1037"/>
          <ac:spMkLst>
            <pc:docMk/>
            <pc:sldMk cId="1717073984" sldId="1510"/>
            <ac:spMk id="14" creationId="{6EB99139-D54A-B47A-DB5E-AF7C23716404}"/>
          </ac:spMkLst>
        </pc:spChg>
        <pc:spChg chg="mod">
          <ac:chgData name="박기범(PAK GI BEUM) 책임매니저" userId="b9338d4b-9e87-42df-9bac-a925a8b81525" providerId="ADAL" clId="{25AB5584-614E-4ECF-BACB-C53D6A335AC4}" dt="2024-03-20T23:18:45.090" v="5116" actId="1037"/>
          <ac:spMkLst>
            <pc:docMk/>
            <pc:sldMk cId="1717073984" sldId="1510"/>
            <ac:spMk id="15" creationId="{D35BFCC6-424E-E6E2-E2F8-CC8F36A178CF}"/>
          </ac:spMkLst>
        </pc:spChg>
        <pc:spChg chg="mod">
          <ac:chgData name="박기범(PAK GI BEUM) 책임매니저" userId="b9338d4b-9e87-42df-9bac-a925a8b81525" providerId="ADAL" clId="{25AB5584-614E-4ECF-BACB-C53D6A335AC4}" dt="2024-03-20T23:18:45.090" v="5116" actId="1037"/>
          <ac:spMkLst>
            <pc:docMk/>
            <pc:sldMk cId="1717073984" sldId="1510"/>
            <ac:spMk id="16" creationId="{3777764A-8E23-CF38-E13A-864B7E0C9BAF}"/>
          </ac:spMkLst>
        </pc:spChg>
        <pc:spChg chg="mod">
          <ac:chgData name="박기범(PAK GI BEUM) 책임매니저" userId="b9338d4b-9e87-42df-9bac-a925a8b81525" providerId="ADAL" clId="{25AB5584-614E-4ECF-BACB-C53D6A335AC4}" dt="2024-03-20T23:18:45.090" v="5116" actId="1037"/>
          <ac:spMkLst>
            <pc:docMk/>
            <pc:sldMk cId="1717073984" sldId="1510"/>
            <ac:spMk id="17" creationId="{B9E4426C-2445-70A1-D442-D468808DB8CA}"/>
          </ac:spMkLst>
        </pc:spChg>
        <pc:spChg chg="mod">
          <ac:chgData name="박기범(PAK GI BEUM) 책임매니저" userId="b9338d4b-9e87-42df-9bac-a925a8b81525" providerId="ADAL" clId="{25AB5584-614E-4ECF-BACB-C53D6A335AC4}" dt="2024-03-20T01:21:46.374" v="677" actId="1076"/>
          <ac:spMkLst>
            <pc:docMk/>
            <pc:sldMk cId="1717073984" sldId="1510"/>
            <ac:spMk id="18" creationId="{44D700C4-087F-6F28-7498-65469AD325F7}"/>
          </ac:spMkLst>
        </pc:spChg>
        <pc:spChg chg="mod">
          <ac:chgData name="박기범(PAK GI BEUM) 책임매니저" userId="b9338d4b-9e87-42df-9bac-a925a8b81525" providerId="ADAL" clId="{25AB5584-614E-4ECF-BACB-C53D6A335AC4}" dt="2024-03-20T01:22:23.926" v="710" actId="1038"/>
          <ac:spMkLst>
            <pc:docMk/>
            <pc:sldMk cId="1717073984" sldId="1510"/>
            <ac:spMk id="19" creationId="{02E72F4D-B3B4-A9A2-BDF8-415B23ABA804}"/>
          </ac:spMkLst>
        </pc:spChg>
        <pc:spChg chg="mod">
          <ac:chgData name="박기범(PAK GI BEUM) 책임매니저" userId="b9338d4b-9e87-42df-9bac-a925a8b81525" providerId="ADAL" clId="{25AB5584-614E-4ECF-BACB-C53D6A335AC4}" dt="2024-03-20T23:18:45.090" v="5116" actId="1037"/>
          <ac:spMkLst>
            <pc:docMk/>
            <pc:sldMk cId="1717073984" sldId="1510"/>
            <ac:spMk id="21" creationId="{EA25A412-0EE4-3BF2-78B4-0700F943A134}"/>
          </ac:spMkLst>
        </pc:spChg>
        <pc:spChg chg="mod">
          <ac:chgData name="박기범(PAK GI BEUM) 책임매니저" userId="b9338d4b-9e87-42df-9bac-a925a8b81525" providerId="ADAL" clId="{25AB5584-614E-4ECF-BACB-C53D6A335AC4}" dt="2024-03-20T23:25:58.072" v="5268" actId="1035"/>
          <ac:spMkLst>
            <pc:docMk/>
            <pc:sldMk cId="1717073984" sldId="1510"/>
            <ac:spMk id="22" creationId="{526C4546-E088-9C7A-A07A-1EF6EE65EA30}"/>
          </ac:spMkLst>
        </pc:spChg>
        <pc:spChg chg="mod">
          <ac:chgData name="박기범(PAK GI BEUM) 책임매니저" userId="b9338d4b-9e87-42df-9bac-a925a8b81525" providerId="ADAL" clId="{25AB5584-614E-4ECF-BACB-C53D6A335AC4}" dt="2024-03-20T23:25:58.072" v="5268" actId="1035"/>
          <ac:spMkLst>
            <pc:docMk/>
            <pc:sldMk cId="1717073984" sldId="1510"/>
            <ac:spMk id="23" creationId="{C7C99D9E-FC35-750E-8AFE-2146B6337FEE}"/>
          </ac:spMkLst>
        </pc:spChg>
        <pc:spChg chg="mod">
          <ac:chgData name="박기범(PAK GI BEUM) 책임매니저" userId="b9338d4b-9e87-42df-9bac-a925a8b81525" providerId="ADAL" clId="{25AB5584-614E-4ECF-BACB-C53D6A335AC4}" dt="2024-03-20T23:25:58.072" v="5268" actId="1035"/>
          <ac:spMkLst>
            <pc:docMk/>
            <pc:sldMk cId="1717073984" sldId="1510"/>
            <ac:spMk id="24" creationId="{1FBF9B16-5F7D-6CC5-7A36-58D9853DDD3E}"/>
          </ac:spMkLst>
        </pc:spChg>
        <pc:spChg chg="mod">
          <ac:chgData name="박기범(PAK GI BEUM) 책임매니저" userId="b9338d4b-9e87-42df-9bac-a925a8b81525" providerId="ADAL" clId="{25AB5584-614E-4ECF-BACB-C53D6A335AC4}" dt="2024-03-20T23:26:12.662" v="5287" actId="1036"/>
          <ac:spMkLst>
            <pc:docMk/>
            <pc:sldMk cId="1717073984" sldId="1510"/>
            <ac:spMk id="27" creationId="{988D7E2A-7D02-AD05-B4ED-F9AB4FD885B0}"/>
          </ac:spMkLst>
        </pc:spChg>
        <pc:spChg chg="mod">
          <ac:chgData name="박기범(PAK GI BEUM) 책임매니저" userId="b9338d4b-9e87-42df-9bac-a925a8b81525" providerId="ADAL" clId="{25AB5584-614E-4ECF-BACB-C53D6A335AC4}" dt="2024-03-20T23:18:45.090" v="5116" actId="1037"/>
          <ac:spMkLst>
            <pc:docMk/>
            <pc:sldMk cId="1717073984" sldId="1510"/>
            <ac:spMk id="28" creationId="{982B635E-BDBF-B560-11CC-3222691374C3}"/>
          </ac:spMkLst>
        </pc:spChg>
        <pc:spChg chg="mod">
          <ac:chgData name="박기범(PAK GI BEUM) 책임매니저" userId="b9338d4b-9e87-42df-9bac-a925a8b81525" providerId="ADAL" clId="{25AB5584-614E-4ECF-BACB-C53D6A335AC4}" dt="2024-03-20T23:30:11.038" v="5377" actId="1076"/>
          <ac:spMkLst>
            <pc:docMk/>
            <pc:sldMk cId="1717073984" sldId="1510"/>
            <ac:spMk id="29" creationId="{C66A090B-5147-4F6B-1932-4A8A2AE530C7}"/>
          </ac:spMkLst>
        </pc:spChg>
        <pc:spChg chg="mod">
          <ac:chgData name="박기범(PAK GI BEUM) 책임매니저" userId="b9338d4b-9e87-42df-9bac-a925a8b81525" providerId="ADAL" clId="{25AB5584-614E-4ECF-BACB-C53D6A335AC4}" dt="2024-03-20T23:29:59.789" v="5376" actId="1076"/>
          <ac:spMkLst>
            <pc:docMk/>
            <pc:sldMk cId="1717073984" sldId="1510"/>
            <ac:spMk id="31" creationId="{37DB8C2A-7D6B-6DFD-4943-5962FEAEC1CA}"/>
          </ac:spMkLst>
        </pc:spChg>
        <pc:spChg chg="mod">
          <ac:chgData name="박기범(PAK GI BEUM) 책임매니저" userId="b9338d4b-9e87-42df-9bac-a925a8b81525" providerId="ADAL" clId="{25AB5584-614E-4ECF-BACB-C53D6A335AC4}" dt="2024-03-20T01:22:23.926" v="710" actId="1038"/>
          <ac:spMkLst>
            <pc:docMk/>
            <pc:sldMk cId="1717073984" sldId="1510"/>
            <ac:spMk id="36" creationId="{B40EFCA4-E250-969A-106C-C9842CD3BA7C}"/>
          </ac:spMkLst>
        </pc:spChg>
        <pc:spChg chg="mod">
          <ac:chgData name="박기범(PAK GI BEUM) 책임매니저" userId="b9338d4b-9e87-42df-9bac-a925a8b81525" providerId="ADAL" clId="{25AB5584-614E-4ECF-BACB-C53D6A335AC4}" dt="2024-03-20T01:24:09.840" v="736" actId="6549"/>
          <ac:spMkLst>
            <pc:docMk/>
            <pc:sldMk cId="1717073984" sldId="1510"/>
            <ac:spMk id="37" creationId="{9BCA96A5-D104-02D8-A668-880E81782746}"/>
          </ac:spMkLst>
        </pc:spChg>
        <pc:spChg chg="mod">
          <ac:chgData name="박기범(PAK GI BEUM) 책임매니저" userId="b9338d4b-9e87-42df-9bac-a925a8b81525" providerId="ADAL" clId="{25AB5584-614E-4ECF-BACB-C53D6A335AC4}" dt="2024-03-20T01:24:16.407" v="739" actId="6549"/>
          <ac:spMkLst>
            <pc:docMk/>
            <pc:sldMk cId="1717073984" sldId="1510"/>
            <ac:spMk id="38" creationId="{C1BEBA76-FD05-A4D2-BAD6-F55A57CE6872}"/>
          </ac:spMkLst>
        </pc:spChg>
        <pc:spChg chg="mod">
          <ac:chgData name="박기범(PAK GI BEUM) 책임매니저" userId="b9338d4b-9e87-42df-9bac-a925a8b81525" providerId="ADAL" clId="{25AB5584-614E-4ECF-BACB-C53D6A335AC4}" dt="2024-03-20T01:24:24.233" v="743" actId="6549"/>
          <ac:spMkLst>
            <pc:docMk/>
            <pc:sldMk cId="1717073984" sldId="1510"/>
            <ac:spMk id="39" creationId="{B2A7DCA8-83A1-1851-A519-2D3115E19196}"/>
          </ac:spMkLst>
        </pc:spChg>
        <pc:spChg chg="mod">
          <ac:chgData name="박기범(PAK GI BEUM) 책임매니저" userId="b9338d4b-9e87-42df-9bac-a925a8b81525" providerId="ADAL" clId="{25AB5584-614E-4ECF-BACB-C53D6A335AC4}" dt="2024-03-20T01:25:04.728" v="750" actId="6549"/>
          <ac:spMkLst>
            <pc:docMk/>
            <pc:sldMk cId="1717073984" sldId="1510"/>
            <ac:spMk id="40" creationId="{EBAFF025-9DD4-DD6A-C0D4-095246F2739B}"/>
          </ac:spMkLst>
        </pc:spChg>
        <pc:spChg chg="add mod">
          <ac:chgData name="박기범(PAK GI BEUM) 책임매니저" userId="b9338d4b-9e87-42df-9bac-a925a8b81525" providerId="ADAL" clId="{25AB5584-614E-4ECF-BACB-C53D6A335AC4}" dt="2024-03-20T23:26:12.662" v="5287" actId="1036"/>
          <ac:spMkLst>
            <pc:docMk/>
            <pc:sldMk cId="1717073984" sldId="1510"/>
            <ac:spMk id="82" creationId="{8773B3CE-A8DA-A868-ECD9-DEE59FF2D7AE}"/>
          </ac:spMkLst>
        </pc:spChg>
        <pc:spChg chg="add mod">
          <ac:chgData name="박기범(PAK GI BEUM) 책임매니저" userId="b9338d4b-9e87-42df-9bac-a925a8b81525" providerId="ADAL" clId="{25AB5584-614E-4ECF-BACB-C53D6A335AC4}" dt="2024-03-20T23:26:41.187" v="5306"/>
          <ac:spMkLst>
            <pc:docMk/>
            <pc:sldMk cId="1717073984" sldId="1510"/>
            <ac:spMk id="94" creationId="{4A1C146A-2A31-F067-F597-6A92A66BF999}"/>
          </ac:spMkLst>
        </pc:spChg>
        <pc:spChg chg="add mod">
          <ac:chgData name="박기범(PAK GI BEUM) 책임매니저" userId="b9338d4b-9e87-42df-9bac-a925a8b81525" providerId="ADAL" clId="{25AB5584-614E-4ECF-BACB-C53D6A335AC4}" dt="2024-03-20T23:29:05.248" v="5343" actId="6549"/>
          <ac:spMkLst>
            <pc:docMk/>
            <pc:sldMk cId="1717073984" sldId="1510"/>
            <ac:spMk id="104" creationId="{A6AC5F04-D26D-04BE-9CC2-7B752D24FE9A}"/>
          </ac:spMkLst>
        </pc:spChg>
        <pc:spChg chg="add mod">
          <ac:chgData name="박기범(PAK GI BEUM) 책임매니저" userId="b9338d4b-9e87-42df-9bac-a925a8b81525" providerId="ADAL" clId="{25AB5584-614E-4ECF-BACB-C53D6A335AC4}" dt="2024-03-20T23:33:39.914" v="5507" actId="1036"/>
          <ac:spMkLst>
            <pc:docMk/>
            <pc:sldMk cId="1717073984" sldId="1510"/>
            <ac:spMk id="113" creationId="{9AB01B23-F14C-257A-29A7-2B1612D11A6F}"/>
          </ac:spMkLst>
        </pc:spChg>
        <pc:cxnChg chg="add mod">
          <ac:chgData name="박기범(PAK GI BEUM) 책임매니저" userId="b9338d4b-9e87-42df-9bac-a925a8b81525" providerId="ADAL" clId="{25AB5584-614E-4ECF-BACB-C53D6A335AC4}" dt="2024-03-20T23:19:09.069" v="5137" actId="14100"/>
          <ac:cxnSpMkLst>
            <pc:docMk/>
            <pc:sldMk cId="1717073984" sldId="1510"/>
            <ac:cxnSpMk id="5" creationId="{32D894AB-07CC-69D3-59A2-E2004A692325}"/>
          </ac:cxnSpMkLst>
        </pc:cxnChg>
        <pc:cxnChg chg="mod">
          <ac:chgData name="박기범(PAK GI BEUM) 책임매니저" userId="b9338d4b-9e87-42df-9bac-a925a8b81525" providerId="ADAL" clId="{25AB5584-614E-4ECF-BACB-C53D6A335AC4}" dt="2024-03-20T01:22:23.926" v="710" actId="1038"/>
          <ac:cxnSpMkLst>
            <pc:docMk/>
            <pc:sldMk cId="1717073984" sldId="1510"/>
            <ac:cxnSpMk id="13" creationId="{A85E80C3-35E8-E5DC-8DF2-921E2F1FD26C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1:22:23.926" v="710" actId="1038"/>
          <ac:cxnSpMkLst>
            <pc:docMk/>
            <pc:sldMk cId="1717073984" sldId="1510"/>
            <ac:cxnSpMk id="20" creationId="{C600162C-E571-4107-9ADA-62F8DE9ADD15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18:45.090" v="5116" actId="1037"/>
          <ac:cxnSpMkLst>
            <pc:docMk/>
            <pc:sldMk cId="1717073984" sldId="1510"/>
            <ac:cxnSpMk id="30" creationId="{6898A143-D76D-C540-548A-8ACC0AF45F19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1:22:38.110" v="712" actId="14100"/>
          <ac:cxnSpMkLst>
            <pc:docMk/>
            <pc:sldMk cId="1717073984" sldId="1510"/>
            <ac:cxnSpMk id="33" creationId="{7CBEC488-409A-48B9-39D4-5928A331EA91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18:45.090" v="5116" actId="1037"/>
          <ac:cxnSpMkLst>
            <pc:docMk/>
            <pc:sldMk cId="1717073984" sldId="1510"/>
            <ac:cxnSpMk id="35" creationId="{98E46CED-4001-6526-6A13-16B80BF6A4DA}"/>
          </ac:cxnSpMkLst>
        </pc:cxnChg>
        <pc:cxnChg chg="mod">
          <ac:chgData name="박기범(PAK GI BEUM) 책임매니저" userId="b9338d4b-9e87-42df-9bac-a925a8b81525" providerId="ADAL" clId="{25AB5584-614E-4ECF-BACB-C53D6A335AC4}" dt="2024-03-20T01:22:23.926" v="710" actId="1038"/>
          <ac:cxnSpMkLst>
            <pc:docMk/>
            <pc:sldMk cId="1717073984" sldId="1510"/>
            <ac:cxnSpMk id="43" creationId="{B3682796-60C4-9929-E8ED-4CA4DF75BE30}"/>
          </ac:cxnSpMkLst>
        </pc:cxnChg>
        <pc:cxnChg chg="mod">
          <ac:chgData name="박기범(PAK GI BEUM) 책임매니저" userId="b9338d4b-9e87-42df-9bac-a925a8b81525" providerId="ADAL" clId="{25AB5584-614E-4ECF-BACB-C53D6A335AC4}" dt="2024-03-20T01:22:23.926" v="710" actId="1038"/>
          <ac:cxnSpMkLst>
            <pc:docMk/>
            <pc:sldMk cId="1717073984" sldId="1510"/>
            <ac:cxnSpMk id="44" creationId="{98FC145C-7B6D-C260-22BF-A0E1C537D78E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18:45.090" v="5116" actId="1037"/>
          <ac:cxnSpMkLst>
            <pc:docMk/>
            <pc:sldMk cId="1717073984" sldId="1510"/>
            <ac:cxnSpMk id="45" creationId="{BF8D9B49-ED41-5D87-169D-8DE86ECBD812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18:45.090" v="5116" actId="1037"/>
          <ac:cxnSpMkLst>
            <pc:docMk/>
            <pc:sldMk cId="1717073984" sldId="1510"/>
            <ac:cxnSpMk id="48" creationId="{CF2A8948-F157-EDDE-2B00-0B21005C71F6}"/>
          </ac:cxnSpMkLst>
        </pc:cxnChg>
        <pc:cxnChg chg="mod">
          <ac:chgData name="박기범(PAK GI BEUM) 책임매니저" userId="b9338d4b-9e87-42df-9bac-a925a8b81525" providerId="ADAL" clId="{25AB5584-614E-4ECF-BACB-C53D6A335AC4}" dt="2024-03-20T01:22:23.926" v="710" actId="1038"/>
          <ac:cxnSpMkLst>
            <pc:docMk/>
            <pc:sldMk cId="1717073984" sldId="1510"/>
            <ac:cxnSpMk id="49" creationId="{D67201C9-9697-865A-882F-CD28A3C6DF7D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1:23:38.472" v="732" actId="1036"/>
          <ac:cxnSpMkLst>
            <pc:docMk/>
            <pc:sldMk cId="1717073984" sldId="1510"/>
            <ac:cxnSpMk id="52" creationId="{9062C6CB-AA06-C3EA-DDD5-C01A29DE5FFC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18:45.090" v="5116" actId="1037"/>
          <ac:cxnSpMkLst>
            <pc:docMk/>
            <pc:sldMk cId="1717073984" sldId="1510"/>
            <ac:cxnSpMk id="53" creationId="{8B28BFB5-10FD-3FCC-5FEE-B3174CA9C9D2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1:23:38.472" v="732" actId="1036"/>
          <ac:cxnSpMkLst>
            <pc:docMk/>
            <pc:sldMk cId="1717073984" sldId="1510"/>
            <ac:cxnSpMk id="55" creationId="{4ED41DCC-A356-09BA-B5E0-19EC7DDA2C49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18:45.090" v="5116" actId="1037"/>
          <ac:cxnSpMkLst>
            <pc:docMk/>
            <pc:sldMk cId="1717073984" sldId="1510"/>
            <ac:cxnSpMk id="57" creationId="{B9CC6DF6-ABFC-00A5-B36B-AD0584EFB020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1:23:27.311" v="728" actId="1035"/>
          <ac:cxnSpMkLst>
            <pc:docMk/>
            <pc:sldMk cId="1717073984" sldId="1510"/>
            <ac:cxnSpMk id="58" creationId="{DBC58BA6-44D6-A885-BF0B-51574339412A}"/>
          </ac:cxnSpMkLst>
        </pc:cxnChg>
        <pc:cxnChg chg="mod">
          <ac:chgData name="박기범(PAK GI BEUM) 책임매니저" userId="b9338d4b-9e87-42df-9bac-a925a8b81525" providerId="ADAL" clId="{25AB5584-614E-4ECF-BACB-C53D6A335AC4}" dt="2024-03-20T01:23:49.613" v="733" actId="14100"/>
          <ac:cxnSpMkLst>
            <pc:docMk/>
            <pc:sldMk cId="1717073984" sldId="1510"/>
            <ac:cxnSpMk id="59" creationId="{36ECD4C3-A8A9-6144-8729-CDF036A59A7E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1:23:27.311" v="728" actId="1035"/>
          <ac:cxnSpMkLst>
            <pc:docMk/>
            <pc:sldMk cId="1717073984" sldId="1510"/>
            <ac:cxnSpMk id="62" creationId="{A0638F95-2B5D-ECF6-37CF-2E695DC647AC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18:45.090" v="5116" actId="1037"/>
          <ac:cxnSpMkLst>
            <pc:docMk/>
            <pc:sldMk cId="1717073984" sldId="1510"/>
            <ac:cxnSpMk id="63" creationId="{450C1178-0729-B26A-1C9A-6106C473514D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25:58.072" v="5268" actId="1035"/>
          <ac:cxnSpMkLst>
            <pc:docMk/>
            <pc:sldMk cId="1717073984" sldId="1510"/>
            <ac:cxnSpMk id="67" creationId="{1461FBD2-3ABA-ACF3-1B9D-55702A188E9B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25:58.072" v="5268" actId="1035"/>
          <ac:cxnSpMkLst>
            <pc:docMk/>
            <pc:sldMk cId="1717073984" sldId="1510"/>
            <ac:cxnSpMk id="70" creationId="{19FDBCEE-CE4A-995D-4381-1A33481DD5B0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25:58.072" v="5268" actId="1035"/>
          <ac:cxnSpMkLst>
            <pc:docMk/>
            <pc:sldMk cId="1717073984" sldId="1510"/>
            <ac:cxnSpMk id="73" creationId="{185001AB-C07B-3DAE-9F57-5FC23CE6C71B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26:12.662" v="5287" actId="1036"/>
          <ac:cxnSpMkLst>
            <pc:docMk/>
            <pc:sldMk cId="1717073984" sldId="1510"/>
            <ac:cxnSpMk id="76" creationId="{71742EEC-79B5-0EFA-D881-8A3FA5E78316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26:12.662" v="5287" actId="1036"/>
          <ac:cxnSpMkLst>
            <pc:docMk/>
            <pc:sldMk cId="1717073984" sldId="1510"/>
            <ac:cxnSpMk id="79" creationId="{93339B91-2727-D8B0-5077-4656239230F7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26:12.662" v="5287" actId="1036"/>
          <ac:cxnSpMkLst>
            <pc:docMk/>
            <pc:sldMk cId="1717073984" sldId="1510"/>
            <ac:cxnSpMk id="83" creationId="{DF093389-63D0-8727-AA9C-10F09F589134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0T23:24:58.965" v="5237" actId="478"/>
          <ac:cxnSpMkLst>
            <pc:docMk/>
            <pc:sldMk cId="1717073984" sldId="1510"/>
            <ac:cxnSpMk id="86" creationId="{FE13977D-A850-8C15-1349-1AE456227F84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25:58.072" v="5268" actId="1035"/>
          <ac:cxnSpMkLst>
            <pc:docMk/>
            <pc:sldMk cId="1717073984" sldId="1510"/>
            <ac:cxnSpMk id="88" creationId="{C5C70071-6541-3886-5AA2-B52599B02572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25:58.072" v="5268" actId="1035"/>
          <ac:cxnSpMkLst>
            <pc:docMk/>
            <pc:sldMk cId="1717073984" sldId="1510"/>
            <ac:cxnSpMk id="91" creationId="{F9C0A1E8-680E-52F1-2154-9029D40666C5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26:53.939" v="5309" actId="14100"/>
          <ac:cxnSpMkLst>
            <pc:docMk/>
            <pc:sldMk cId="1717073984" sldId="1510"/>
            <ac:cxnSpMk id="95" creationId="{4FDDC5D7-E429-A342-A7BD-7E92E3CE1BE3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27:43.035" v="5312" actId="14100"/>
          <ac:cxnSpMkLst>
            <pc:docMk/>
            <pc:sldMk cId="1717073984" sldId="1510"/>
            <ac:cxnSpMk id="98" creationId="{80AAAAD2-A6D7-E102-2664-130F155CD829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29:59.789" v="5376" actId="1076"/>
          <ac:cxnSpMkLst>
            <pc:docMk/>
            <pc:sldMk cId="1717073984" sldId="1510"/>
            <ac:cxnSpMk id="101" creationId="{0E40FDF1-DAC8-4EBB-96E1-7A2234D8BF8E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30:11.038" v="5377" actId="1076"/>
          <ac:cxnSpMkLst>
            <pc:docMk/>
            <pc:sldMk cId="1717073984" sldId="1510"/>
            <ac:cxnSpMk id="105" creationId="{1BA02EF1-8ABD-36A7-7495-C05405A05313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23:30:47.054" v="5380" actId="14100"/>
          <ac:cxnSpMkLst>
            <pc:docMk/>
            <pc:sldMk cId="1717073984" sldId="1510"/>
            <ac:cxnSpMk id="110" creationId="{77D94AF6-7431-C085-5366-5CD760770EE2}"/>
          </ac:cxnSpMkLst>
        </pc:cxnChg>
      </pc:sldChg>
      <pc:sldChg chg="ord">
        <pc:chgData name="박기범(PAK GI BEUM) 책임매니저" userId="b9338d4b-9e87-42df-9bac-a925a8b81525" providerId="ADAL" clId="{25AB5584-614E-4ECF-BACB-C53D6A335AC4}" dt="2024-04-09T04:42:07.651" v="14824"/>
        <pc:sldMkLst>
          <pc:docMk/>
          <pc:sldMk cId="1132674486" sldId="1511"/>
        </pc:sldMkLst>
      </pc:sldChg>
      <pc:sldChg chg="addSp delSp modSp mod">
        <pc:chgData name="박기범(PAK GI BEUM) 책임매니저" userId="b9338d4b-9e87-42df-9bac-a925a8b81525" providerId="ADAL" clId="{25AB5584-614E-4ECF-BACB-C53D6A335AC4}" dt="2024-04-05T07:47:47.619" v="14638" actId="14100"/>
        <pc:sldMkLst>
          <pc:docMk/>
          <pc:sldMk cId="3167561167" sldId="1512"/>
        </pc:sldMkLst>
        <pc:spChg chg="mod">
          <ac:chgData name="박기범(PAK GI BEUM) 책임매니저" userId="b9338d4b-9e87-42df-9bac-a925a8b81525" providerId="ADAL" clId="{25AB5584-614E-4ECF-BACB-C53D6A335AC4}" dt="2024-03-20T04:33:15.614" v="2433" actId="6549"/>
          <ac:spMkLst>
            <pc:docMk/>
            <pc:sldMk cId="3167561167" sldId="1512"/>
            <ac:spMk id="2" creationId="{EB018E9E-A4E0-3C20-49A3-8F8B87C35324}"/>
          </ac:spMkLst>
        </pc:spChg>
        <pc:spChg chg="add mod">
          <ac:chgData name="박기범(PAK GI BEUM) 책임매니저" userId="b9338d4b-9e87-42df-9bac-a925a8b81525" providerId="ADAL" clId="{25AB5584-614E-4ECF-BACB-C53D6A335AC4}" dt="2024-03-20T01:30:15.488" v="880"/>
          <ac:spMkLst>
            <pc:docMk/>
            <pc:sldMk cId="3167561167" sldId="1512"/>
            <ac:spMk id="4" creationId="{E4366D6D-E825-A6E3-8127-0D9091ECCDDE}"/>
          </ac:spMkLst>
        </pc:spChg>
        <pc:spChg chg="del">
          <ac:chgData name="박기범(PAK GI BEUM) 책임매니저" userId="b9338d4b-9e87-42df-9bac-a925a8b81525" providerId="ADAL" clId="{25AB5584-614E-4ECF-BACB-C53D6A335AC4}" dt="2024-03-20T01:30:10.545" v="879" actId="478"/>
          <ac:spMkLst>
            <pc:docMk/>
            <pc:sldMk cId="3167561167" sldId="1512"/>
            <ac:spMk id="10" creationId="{6F782A25-A749-BB04-0F17-EAFB2E1653BD}"/>
          </ac:spMkLst>
        </pc:spChg>
        <pc:spChg chg="add del mod">
          <ac:chgData name="박기범(PAK GI BEUM) 책임매니저" userId="b9338d4b-9e87-42df-9bac-a925a8b81525" providerId="ADAL" clId="{25AB5584-614E-4ECF-BACB-C53D6A335AC4}" dt="2024-03-20T01:30:56.076" v="888" actId="478"/>
          <ac:spMkLst>
            <pc:docMk/>
            <pc:sldMk cId="3167561167" sldId="1512"/>
            <ac:spMk id="11" creationId="{6B85EC7E-7062-3413-034B-7473E8B492CB}"/>
          </ac:spMkLst>
        </pc:spChg>
        <pc:spChg chg="mod">
          <ac:chgData name="박기범(PAK GI BEUM) 책임매니저" userId="b9338d4b-9e87-42df-9bac-a925a8b81525" providerId="ADAL" clId="{25AB5584-614E-4ECF-BACB-C53D6A335AC4}" dt="2024-03-20T01:33:11.816" v="909" actId="1076"/>
          <ac:spMkLst>
            <pc:docMk/>
            <pc:sldMk cId="3167561167" sldId="1512"/>
            <ac:spMk id="35" creationId="{DFFEFC04-EE38-1592-4399-D2A98301EAB8}"/>
          </ac:spMkLst>
        </pc:spChg>
        <pc:graphicFrameChg chg="mod modGraphic">
          <ac:chgData name="박기범(PAK GI BEUM) 책임매니저" userId="b9338d4b-9e87-42df-9bac-a925a8b81525" providerId="ADAL" clId="{25AB5584-614E-4ECF-BACB-C53D6A335AC4}" dt="2024-03-20T01:32:02.391" v="901" actId="6549"/>
          <ac:graphicFrameMkLst>
            <pc:docMk/>
            <pc:sldMk cId="3167561167" sldId="1512"/>
            <ac:graphicFrameMk id="26" creationId="{C966DBA5-6A64-5E48-5D8F-7FCC8C3E05E9}"/>
          </ac:graphicFrameMkLst>
        </pc:graphicFrameChg>
        <pc:cxnChg chg="mod">
          <ac:chgData name="박기범(PAK GI BEUM) 책임매니저" userId="b9338d4b-9e87-42df-9bac-a925a8b81525" providerId="ADAL" clId="{25AB5584-614E-4ECF-BACB-C53D6A335AC4}" dt="2024-04-05T07:47:47.619" v="14638" actId="14100"/>
          <ac:cxnSpMkLst>
            <pc:docMk/>
            <pc:sldMk cId="3167561167" sldId="1512"/>
            <ac:cxnSpMk id="7" creationId="{8746E239-188D-A5BE-0B25-EE87D9D4AD53}"/>
          </ac:cxnSpMkLst>
        </pc:cxnChg>
        <pc:cxnChg chg="mod">
          <ac:chgData name="박기범(PAK GI BEUM) 책임매니저" userId="b9338d4b-9e87-42df-9bac-a925a8b81525" providerId="ADAL" clId="{25AB5584-614E-4ECF-BACB-C53D6A335AC4}" dt="2024-03-20T04:33:15.384" v="2432" actId="6549"/>
          <ac:cxnSpMkLst>
            <pc:docMk/>
            <pc:sldMk cId="3167561167" sldId="1512"/>
            <ac:cxnSpMk id="8" creationId="{9A2EF4F1-CAF4-6821-3674-8200026312A1}"/>
          </ac:cxnSpMkLst>
        </pc:cxnChg>
        <pc:cxnChg chg="mod">
          <ac:chgData name="박기범(PAK GI BEUM) 책임매니저" userId="b9338d4b-9e87-42df-9bac-a925a8b81525" providerId="ADAL" clId="{25AB5584-614E-4ECF-BACB-C53D6A335AC4}" dt="2024-03-20T04:33:15.384" v="2432" actId="6549"/>
          <ac:cxnSpMkLst>
            <pc:docMk/>
            <pc:sldMk cId="3167561167" sldId="1512"/>
            <ac:cxnSpMk id="28" creationId="{EC7C4500-4FFA-9254-50BA-87CB08642462}"/>
          </ac:cxnSpMkLst>
        </pc:cxnChg>
        <pc:cxnChg chg="mod">
          <ac:chgData name="박기범(PAK GI BEUM) 책임매니저" userId="b9338d4b-9e87-42df-9bac-a925a8b81525" providerId="ADAL" clId="{25AB5584-614E-4ECF-BACB-C53D6A335AC4}" dt="2024-03-20T01:33:11.816" v="909" actId="1076"/>
          <ac:cxnSpMkLst>
            <pc:docMk/>
            <pc:sldMk cId="3167561167" sldId="1512"/>
            <ac:cxnSpMk id="32" creationId="{FB963770-F8E0-5A10-2831-2F5F23663783}"/>
          </ac:cxnSpMkLst>
        </pc:cxnChg>
      </pc:sldChg>
      <pc:sldChg chg="del">
        <pc:chgData name="박기범(PAK GI BEUM) 책임매니저" userId="b9338d4b-9e87-42df-9bac-a925a8b81525" providerId="ADAL" clId="{25AB5584-614E-4ECF-BACB-C53D6A335AC4}" dt="2024-04-10T23:49:12.329" v="15576" actId="47"/>
        <pc:sldMkLst>
          <pc:docMk/>
          <pc:sldMk cId="1184040448" sldId="1513"/>
        </pc:sldMkLst>
      </pc:sldChg>
      <pc:sldChg chg="del">
        <pc:chgData name="박기범(PAK GI BEUM) 책임매니저" userId="b9338d4b-9e87-42df-9bac-a925a8b81525" providerId="ADAL" clId="{25AB5584-614E-4ECF-BACB-C53D6A335AC4}" dt="2024-03-20T01:38:53.397" v="955" actId="2696"/>
        <pc:sldMkLst>
          <pc:docMk/>
          <pc:sldMk cId="261477261" sldId="1514"/>
        </pc:sldMkLst>
      </pc:sldChg>
      <pc:sldChg chg="modSp del mod">
        <pc:chgData name="박기범(PAK GI BEUM) 책임매니저" userId="b9338d4b-9e87-42df-9bac-a925a8b81525" providerId="ADAL" clId="{25AB5584-614E-4ECF-BACB-C53D6A335AC4}" dt="2024-04-05T07:36:07.822" v="14636" actId="47"/>
        <pc:sldMkLst>
          <pc:docMk/>
          <pc:sldMk cId="1296387686" sldId="1514"/>
        </pc:sldMkLst>
        <pc:graphicFrameChg chg="modGraphic">
          <ac:chgData name="박기범(PAK GI BEUM) 책임매니저" userId="b9338d4b-9e87-42df-9bac-a925a8b81525" providerId="ADAL" clId="{25AB5584-614E-4ECF-BACB-C53D6A335AC4}" dt="2024-03-27T01:47:43.446" v="7567" actId="948"/>
          <ac:graphicFrameMkLst>
            <pc:docMk/>
            <pc:sldMk cId="1296387686" sldId="1514"/>
            <ac:graphicFrameMk id="3" creationId="{4B697910-0DBA-53CE-143C-E1E932985E33}"/>
          </ac:graphicFrameMkLst>
        </pc:graphicFrameChg>
      </pc:sldChg>
      <pc:sldChg chg="del">
        <pc:chgData name="박기범(PAK GI BEUM) 책임매니저" userId="b9338d4b-9e87-42df-9bac-a925a8b81525" providerId="ADAL" clId="{25AB5584-614E-4ECF-BACB-C53D6A335AC4}" dt="2024-03-20T01:38:53.397" v="955" actId="2696"/>
        <pc:sldMkLst>
          <pc:docMk/>
          <pc:sldMk cId="1885353712" sldId="1515"/>
        </pc:sldMkLst>
      </pc:sldChg>
      <pc:sldChg chg="del">
        <pc:chgData name="박기범(PAK GI BEUM) 책임매니저" userId="b9338d4b-9e87-42df-9bac-a925a8b81525" providerId="ADAL" clId="{25AB5584-614E-4ECF-BACB-C53D6A335AC4}" dt="2024-04-05T07:36:07.822" v="14636" actId="47"/>
        <pc:sldMkLst>
          <pc:docMk/>
          <pc:sldMk cId="4114780748" sldId="1515"/>
        </pc:sldMkLst>
      </pc:sldChg>
      <pc:sldChg chg="del">
        <pc:chgData name="박기범(PAK GI BEUM) 책임매니저" userId="b9338d4b-9e87-42df-9bac-a925a8b81525" providerId="ADAL" clId="{25AB5584-614E-4ECF-BACB-C53D6A335AC4}" dt="2024-03-20T01:38:53.397" v="955" actId="2696"/>
        <pc:sldMkLst>
          <pc:docMk/>
          <pc:sldMk cId="1229476866" sldId="1516"/>
        </pc:sldMkLst>
      </pc:sldChg>
      <pc:sldChg chg="del">
        <pc:chgData name="박기범(PAK GI BEUM) 책임매니저" userId="b9338d4b-9e87-42df-9bac-a925a8b81525" providerId="ADAL" clId="{25AB5584-614E-4ECF-BACB-C53D6A335AC4}" dt="2024-04-05T07:36:07.822" v="14636" actId="47"/>
        <pc:sldMkLst>
          <pc:docMk/>
          <pc:sldMk cId="2452669501" sldId="1516"/>
        </pc:sldMkLst>
      </pc:sldChg>
      <pc:sldChg chg="del">
        <pc:chgData name="박기범(PAK GI BEUM) 책임매니저" userId="b9338d4b-9e87-42df-9bac-a925a8b81525" providerId="ADAL" clId="{25AB5584-614E-4ECF-BACB-C53D6A335AC4}" dt="2024-03-20T01:33:23.189" v="910" actId="47"/>
        <pc:sldMkLst>
          <pc:docMk/>
          <pc:sldMk cId="2968071788" sldId="1517"/>
        </pc:sldMkLst>
      </pc:sldChg>
      <pc:sldChg chg="addSp delSp modSp add del mod">
        <pc:chgData name="박기범(PAK GI BEUM) 책임매니저" userId="b9338d4b-9e87-42df-9bac-a925a8b81525" providerId="ADAL" clId="{25AB5584-614E-4ECF-BACB-C53D6A335AC4}" dt="2024-04-09T07:03:34.874" v="14866" actId="14100"/>
        <pc:sldMkLst>
          <pc:docMk/>
          <pc:sldMk cId="2293354032" sldId="1518"/>
        </pc:sldMkLst>
        <pc:spChg chg="add mod">
          <ac:chgData name="박기범(PAK GI BEUM) 책임매니저" userId="b9338d4b-9e87-42df-9bac-a925a8b81525" providerId="ADAL" clId="{25AB5584-614E-4ECF-BACB-C53D6A335AC4}" dt="2024-04-09T06:58:36.423" v="14858" actId="692"/>
          <ac:spMkLst>
            <pc:docMk/>
            <pc:sldMk cId="2293354032" sldId="1518"/>
            <ac:spMk id="7" creationId="{65A373D1-C32F-BAB1-2E3E-D1B2780DC642}"/>
          </ac:spMkLst>
        </pc:spChg>
        <pc:spChg chg="add mod">
          <ac:chgData name="박기범(PAK GI BEUM) 책임매니저" userId="b9338d4b-9e87-42df-9bac-a925a8b81525" providerId="ADAL" clId="{25AB5584-614E-4ECF-BACB-C53D6A335AC4}" dt="2024-04-09T07:03:34.874" v="14866" actId="14100"/>
          <ac:spMkLst>
            <pc:docMk/>
            <pc:sldMk cId="2293354032" sldId="1518"/>
            <ac:spMk id="10" creationId="{9AF17241-1457-A9B0-A902-161BD5A07599}"/>
          </ac:spMkLst>
        </pc:spChg>
        <pc:graphicFrameChg chg="del modGraphic">
          <ac:chgData name="박기범(PAK GI BEUM) 책임매니저" userId="b9338d4b-9e87-42df-9bac-a925a8b81525" providerId="ADAL" clId="{25AB5584-614E-4ECF-BACB-C53D6A335AC4}" dt="2024-04-05T07:30:18.178" v="14635" actId="478"/>
          <ac:graphicFrameMkLst>
            <pc:docMk/>
            <pc:sldMk cId="2293354032" sldId="1518"/>
            <ac:graphicFrameMk id="3" creationId="{6A7EBD02-45F1-68A6-C2E2-4F287056142C}"/>
          </ac:graphicFrameMkLst>
        </pc:graphicFrameChg>
        <pc:graphicFrameChg chg="add mod modGraphic">
          <ac:chgData name="박기범(PAK GI BEUM) 책임매니저" userId="b9338d4b-9e87-42df-9bac-a925a8b81525" providerId="ADAL" clId="{25AB5584-614E-4ECF-BACB-C53D6A335AC4}" dt="2024-04-09T06:57:36.924" v="14847" actId="242"/>
          <ac:graphicFrameMkLst>
            <pc:docMk/>
            <pc:sldMk cId="2293354032" sldId="1518"/>
            <ac:graphicFrameMk id="3" creationId="{FA78AD95-986B-E21F-2FA8-9B461064E765}"/>
          </ac:graphicFrameMkLst>
        </pc:graphicFrameChg>
        <pc:picChg chg="add mod">
          <ac:chgData name="박기범(PAK GI BEUM) 책임매니저" userId="b9338d4b-9e87-42df-9bac-a925a8b81525" providerId="ADAL" clId="{25AB5584-614E-4ECF-BACB-C53D6A335AC4}" dt="2024-04-09T06:55:36.745" v="14840" actId="14100"/>
          <ac:picMkLst>
            <pc:docMk/>
            <pc:sldMk cId="2293354032" sldId="1518"/>
            <ac:picMk id="6" creationId="{BAE8B8B4-5BA8-B6E9-5B38-47209B198D2A}"/>
          </ac:picMkLst>
        </pc:picChg>
        <pc:picChg chg="add mod">
          <ac:chgData name="박기범(PAK GI BEUM) 책임매니저" userId="b9338d4b-9e87-42df-9bac-a925a8b81525" providerId="ADAL" clId="{25AB5584-614E-4ECF-BACB-C53D6A335AC4}" dt="2024-04-09T07:03:15.394" v="14863" actId="1076"/>
          <ac:picMkLst>
            <pc:docMk/>
            <pc:sldMk cId="2293354032" sldId="1518"/>
            <ac:picMk id="9" creationId="{5A34FEF5-BB57-83DF-BA9E-82D840207736}"/>
          </ac:picMkLst>
        </pc:picChg>
      </pc:sldChg>
      <pc:sldChg chg="del">
        <pc:chgData name="박기범(PAK GI BEUM) 책임매니저" userId="b9338d4b-9e87-42df-9bac-a925a8b81525" providerId="ADAL" clId="{25AB5584-614E-4ECF-BACB-C53D6A335AC4}" dt="2024-03-20T01:38:53.397" v="955" actId="2696"/>
        <pc:sldMkLst>
          <pc:docMk/>
          <pc:sldMk cId="3943209363" sldId="1518"/>
        </pc:sldMkLst>
      </pc:sldChg>
      <pc:sldChg chg="modSp del mod">
        <pc:chgData name="박기범(PAK GI BEUM) 책임매니저" userId="b9338d4b-9e87-42df-9bac-a925a8b81525" providerId="ADAL" clId="{25AB5584-614E-4ECF-BACB-C53D6A335AC4}" dt="2024-04-05T07:36:07.822" v="14636" actId="47"/>
        <pc:sldMkLst>
          <pc:docMk/>
          <pc:sldMk cId="1838996858" sldId="1519"/>
        </pc:sldMkLst>
        <pc:graphicFrameChg chg="modGraphic">
          <ac:chgData name="박기범(PAK GI BEUM) 책임매니저" userId="b9338d4b-9e87-42df-9bac-a925a8b81525" providerId="ADAL" clId="{25AB5584-614E-4ECF-BACB-C53D6A335AC4}" dt="2024-03-27T01:50:34.438" v="7568" actId="948"/>
          <ac:graphicFrameMkLst>
            <pc:docMk/>
            <pc:sldMk cId="1838996858" sldId="1519"/>
            <ac:graphicFrameMk id="3" creationId="{1DA19F88-96BF-42F9-6A80-CE651B472C25}"/>
          </ac:graphicFrameMkLst>
        </pc:graphicFrameChg>
      </pc:sldChg>
      <pc:sldChg chg="del">
        <pc:chgData name="박기범(PAK GI BEUM) 책임매니저" userId="b9338d4b-9e87-42df-9bac-a925a8b81525" providerId="ADAL" clId="{25AB5584-614E-4ECF-BACB-C53D6A335AC4}" dt="2024-03-20T01:38:53.397" v="955" actId="2696"/>
        <pc:sldMkLst>
          <pc:docMk/>
          <pc:sldMk cId="3443091459" sldId="1519"/>
        </pc:sldMkLst>
      </pc:sldChg>
      <pc:sldChg chg="modSp mod">
        <pc:chgData name="박기범(PAK GI BEUM) 책임매니저" userId="b9338d4b-9e87-42df-9bac-a925a8b81525" providerId="ADAL" clId="{25AB5584-614E-4ECF-BACB-C53D6A335AC4}" dt="2024-03-20T01:31:54.584" v="897" actId="20577"/>
        <pc:sldMkLst>
          <pc:docMk/>
          <pc:sldMk cId="4224032276" sldId="1520"/>
        </pc:sldMkLst>
        <pc:spChg chg="mod">
          <ac:chgData name="박기범(PAK GI BEUM) 책임매니저" userId="b9338d4b-9e87-42df-9bac-a925a8b81525" providerId="ADAL" clId="{25AB5584-614E-4ECF-BACB-C53D6A335AC4}" dt="2024-03-20T01:29:59.095" v="878" actId="113"/>
          <ac:spMkLst>
            <pc:docMk/>
            <pc:sldMk cId="4224032276" sldId="1520"/>
            <ac:spMk id="4" creationId="{EF8F144B-085F-5DAC-CBE1-BABF4D9EA2CE}"/>
          </ac:spMkLst>
        </pc:spChg>
        <pc:graphicFrameChg chg="mod modGraphic">
          <ac:chgData name="박기범(PAK GI BEUM) 책임매니저" userId="b9338d4b-9e87-42df-9bac-a925a8b81525" providerId="ADAL" clId="{25AB5584-614E-4ECF-BACB-C53D6A335AC4}" dt="2024-03-20T01:31:54.584" v="897" actId="20577"/>
          <ac:graphicFrameMkLst>
            <pc:docMk/>
            <pc:sldMk cId="4224032276" sldId="1520"/>
            <ac:graphicFrameMk id="26" creationId="{936935A6-A3F7-E5E4-2EAC-1CB1248CBE5A}"/>
          </ac:graphicFrameMkLst>
        </pc:graphicFrameChg>
      </pc:sldChg>
      <pc:sldChg chg="ord">
        <pc:chgData name="박기범(PAK GI BEUM) 책임매니저" userId="b9338d4b-9e87-42df-9bac-a925a8b81525" providerId="ADAL" clId="{25AB5584-614E-4ECF-BACB-C53D6A335AC4}" dt="2024-03-13T05:59:17.803" v="2"/>
        <pc:sldMkLst>
          <pc:docMk/>
          <pc:sldMk cId="152540151" sldId="1523"/>
        </pc:sldMkLst>
      </pc:sldChg>
      <pc:sldChg chg="del">
        <pc:chgData name="박기범(PAK GI BEUM) 책임매니저" userId="b9338d4b-9e87-42df-9bac-a925a8b81525" providerId="ADAL" clId="{25AB5584-614E-4ECF-BACB-C53D6A335AC4}" dt="2024-04-05T07:36:24.374" v="14637" actId="47"/>
        <pc:sldMkLst>
          <pc:docMk/>
          <pc:sldMk cId="1587529801" sldId="1526"/>
        </pc:sldMkLst>
      </pc:sldChg>
      <pc:sldChg chg="modSp mod">
        <pc:chgData name="박기범(PAK GI BEUM) 책임매니저" userId="b9338d4b-9e87-42df-9bac-a925a8b81525" providerId="ADAL" clId="{25AB5584-614E-4ECF-BACB-C53D6A335AC4}" dt="2024-03-20T04:44:58.386" v="2626" actId="6549"/>
        <pc:sldMkLst>
          <pc:docMk/>
          <pc:sldMk cId="1955419034" sldId="1563"/>
        </pc:sldMkLst>
        <pc:spChg chg="mod">
          <ac:chgData name="박기범(PAK GI BEUM) 책임매니저" userId="b9338d4b-9e87-42df-9bac-a925a8b81525" providerId="ADAL" clId="{25AB5584-614E-4ECF-BACB-C53D6A335AC4}" dt="2024-03-20T04:44:51.301" v="2624" actId="6549"/>
          <ac:spMkLst>
            <pc:docMk/>
            <pc:sldMk cId="1955419034" sldId="1563"/>
            <ac:spMk id="2" creationId="{9E12F1E6-C014-6085-6C16-9317D83AD735}"/>
          </ac:spMkLst>
        </pc:spChg>
        <pc:spChg chg="mod">
          <ac:chgData name="박기범(PAK GI BEUM) 책임매니저" userId="b9338d4b-9e87-42df-9bac-a925a8b81525" providerId="ADAL" clId="{25AB5584-614E-4ECF-BACB-C53D6A335AC4}" dt="2024-03-20T04:44:58.386" v="2626" actId="6549"/>
          <ac:spMkLst>
            <pc:docMk/>
            <pc:sldMk cId="1955419034" sldId="1563"/>
            <ac:spMk id="7" creationId="{9F38AA7A-BCC4-9390-5C4B-D65D0BB614CA}"/>
          </ac:spMkLst>
        </pc:spChg>
      </pc:sldChg>
      <pc:sldChg chg="addSp delSp modSp mod">
        <pc:chgData name="박기범(PAK GI BEUM) 책임매니저" userId="b9338d4b-9e87-42df-9bac-a925a8b81525" providerId="ADAL" clId="{25AB5584-614E-4ECF-BACB-C53D6A335AC4}" dt="2024-03-20T04:34:17.331" v="2451" actId="14100"/>
        <pc:sldMkLst>
          <pc:docMk/>
          <pc:sldMk cId="229262755" sldId="1590"/>
        </pc:sldMkLst>
        <pc:spChg chg="add mod">
          <ac:chgData name="박기범(PAK GI BEUM) 책임매니저" userId="b9338d4b-9e87-42df-9bac-a925a8b81525" providerId="ADAL" clId="{25AB5584-614E-4ECF-BACB-C53D6A335AC4}" dt="2024-03-20T04:34:17.331" v="2451" actId="14100"/>
          <ac:spMkLst>
            <pc:docMk/>
            <pc:sldMk cId="229262755" sldId="1590"/>
            <ac:spMk id="5" creationId="{C4889934-1DB0-C5F0-0D46-4B1FB4D57AF3}"/>
          </ac:spMkLst>
        </pc:spChg>
        <pc:spChg chg="add del">
          <ac:chgData name="박기범(PAK GI BEUM) 책임매니저" userId="b9338d4b-9e87-42df-9bac-a925a8b81525" providerId="ADAL" clId="{25AB5584-614E-4ECF-BACB-C53D6A335AC4}" dt="2024-03-20T01:37:57.162" v="952" actId="478"/>
          <ac:spMkLst>
            <pc:docMk/>
            <pc:sldMk cId="229262755" sldId="1590"/>
            <ac:spMk id="7" creationId="{939B820A-0E4B-239C-E49F-3F8F419A90F7}"/>
          </ac:spMkLst>
        </pc:spChg>
        <pc:spChg chg="del">
          <ac:chgData name="박기범(PAK GI BEUM) 책임매니저" userId="b9338d4b-9e87-42df-9bac-a925a8b81525" providerId="ADAL" clId="{25AB5584-614E-4ECF-BACB-C53D6A335AC4}" dt="2024-03-20T01:30:24.890" v="881" actId="478"/>
          <ac:spMkLst>
            <pc:docMk/>
            <pc:sldMk cId="229262755" sldId="1590"/>
            <ac:spMk id="10" creationId="{6F782A25-A749-BB04-0F17-EAFB2E1653BD}"/>
          </ac:spMkLst>
        </pc:spChg>
        <pc:graphicFrameChg chg="mod modGraphic">
          <ac:chgData name="박기범(PAK GI BEUM) 책임매니저" userId="b9338d4b-9e87-42df-9bac-a925a8b81525" providerId="ADAL" clId="{25AB5584-614E-4ECF-BACB-C53D6A335AC4}" dt="2024-03-20T01:32:19.679" v="908" actId="6549"/>
          <ac:graphicFrameMkLst>
            <pc:docMk/>
            <pc:sldMk cId="229262755" sldId="1590"/>
            <ac:graphicFrameMk id="26" creationId="{C966DBA5-6A64-5E48-5D8F-7FCC8C3E05E9}"/>
          </ac:graphicFrameMkLst>
        </pc:graphicFrameChg>
      </pc:sldChg>
      <pc:sldChg chg="ord">
        <pc:chgData name="박기범(PAK GI BEUM) 책임매니저" userId="b9338d4b-9e87-42df-9bac-a925a8b81525" providerId="ADAL" clId="{25AB5584-614E-4ECF-BACB-C53D6A335AC4}" dt="2024-04-09T04:35:46.739" v="14811"/>
        <pc:sldMkLst>
          <pc:docMk/>
          <pc:sldMk cId="462271493" sldId="1598"/>
        </pc:sldMkLst>
      </pc:sldChg>
      <pc:sldChg chg="del">
        <pc:chgData name="박기범(PAK GI BEUM) 책임매니저" userId="b9338d4b-9e87-42df-9bac-a925a8b81525" providerId="ADAL" clId="{25AB5584-614E-4ECF-BACB-C53D6A335AC4}" dt="2024-03-13T02:13:13.560" v="0" actId="47"/>
        <pc:sldMkLst>
          <pc:docMk/>
          <pc:sldMk cId="938171453" sldId="1602"/>
        </pc:sldMkLst>
      </pc:sldChg>
      <pc:sldChg chg="modSp mod">
        <pc:chgData name="박기범(PAK GI BEUM) 책임매니저" userId="b9338d4b-9e87-42df-9bac-a925a8b81525" providerId="ADAL" clId="{25AB5584-614E-4ECF-BACB-C53D6A335AC4}" dt="2024-03-20T01:07:10.612" v="389" actId="6549"/>
        <pc:sldMkLst>
          <pc:docMk/>
          <pc:sldMk cId="156389562" sldId="1604"/>
        </pc:sldMkLst>
        <pc:spChg chg="mod">
          <ac:chgData name="박기범(PAK GI BEUM) 책임매니저" userId="b9338d4b-9e87-42df-9bac-a925a8b81525" providerId="ADAL" clId="{25AB5584-614E-4ECF-BACB-C53D6A335AC4}" dt="2024-03-20T01:06:48.245" v="357" actId="6549"/>
          <ac:spMkLst>
            <pc:docMk/>
            <pc:sldMk cId="156389562" sldId="1604"/>
            <ac:spMk id="2" creationId="{D26F1FC7-E0C1-2CDC-01F1-7C28549CED3C}"/>
          </ac:spMkLst>
        </pc:spChg>
        <pc:spChg chg="mod">
          <ac:chgData name="박기범(PAK GI BEUM) 책임매니저" userId="b9338d4b-9e87-42df-9bac-a925a8b81525" providerId="ADAL" clId="{25AB5584-614E-4ECF-BACB-C53D6A335AC4}" dt="2024-03-20T01:07:10.612" v="389" actId="6549"/>
          <ac:spMkLst>
            <pc:docMk/>
            <pc:sldMk cId="156389562" sldId="1604"/>
            <ac:spMk id="6" creationId="{00000000-0000-0000-0000-000000000000}"/>
          </ac:spMkLst>
        </pc:spChg>
      </pc:sldChg>
      <pc:sldChg chg="modSp mod">
        <pc:chgData name="박기범(PAK GI BEUM) 책임매니저" userId="b9338d4b-9e87-42df-9bac-a925a8b81525" providerId="ADAL" clId="{25AB5584-614E-4ECF-BACB-C53D6A335AC4}" dt="2024-03-27T01:36:25.607" v="7513" actId="6549"/>
        <pc:sldMkLst>
          <pc:docMk/>
          <pc:sldMk cId="1243082662" sldId="1605"/>
        </pc:sldMkLst>
        <pc:spChg chg="mod">
          <ac:chgData name="박기범(PAK GI BEUM) 책임매니저" userId="b9338d4b-9e87-42df-9bac-a925a8b81525" providerId="ADAL" clId="{25AB5584-614E-4ECF-BACB-C53D6A335AC4}" dt="2024-03-27T01:36:25.607" v="7513" actId="6549"/>
          <ac:spMkLst>
            <pc:docMk/>
            <pc:sldMk cId="1243082662" sldId="1605"/>
            <ac:spMk id="2" creationId="{063D4224-8CFD-85F1-39FC-3464B1B5B4B5}"/>
          </ac:spMkLst>
        </pc:spChg>
        <pc:spChg chg="mod">
          <ac:chgData name="박기범(PAK GI BEUM) 책임매니저" userId="b9338d4b-9e87-42df-9bac-a925a8b81525" providerId="ADAL" clId="{25AB5584-614E-4ECF-BACB-C53D6A335AC4}" dt="2024-03-27T01:35:49.703" v="7494" actId="20577"/>
          <ac:spMkLst>
            <pc:docMk/>
            <pc:sldMk cId="1243082662" sldId="1605"/>
            <ac:spMk id="6" creationId="{00000000-0000-0000-0000-000000000000}"/>
          </ac:spMkLst>
        </pc:spChg>
      </pc:sldChg>
      <pc:sldChg chg="addSp delSp modSp mod">
        <pc:chgData name="박기범(PAK GI BEUM) 책임매니저" userId="b9338d4b-9e87-42df-9bac-a925a8b81525" providerId="ADAL" clId="{25AB5584-614E-4ECF-BACB-C53D6A335AC4}" dt="2024-03-20T04:13:30.049" v="1973" actId="14100"/>
        <pc:sldMkLst>
          <pc:docMk/>
          <pc:sldMk cId="414214578" sldId="1606"/>
        </pc:sldMkLst>
        <pc:spChg chg="mod">
          <ac:chgData name="박기범(PAK GI BEUM) 책임매니저" userId="b9338d4b-9e87-42df-9bac-a925a8b81525" providerId="ADAL" clId="{25AB5584-614E-4ECF-BACB-C53D6A335AC4}" dt="2024-03-20T02:24:11.780" v="1687" actId="6549"/>
          <ac:spMkLst>
            <pc:docMk/>
            <pc:sldMk cId="414214578" sldId="1606"/>
            <ac:spMk id="3" creationId="{83B344CD-4E41-1D5A-FCE1-211C255EA73F}"/>
          </ac:spMkLst>
        </pc:spChg>
        <pc:spChg chg="add del mod">
          <ac:chgData name="박기범(PAK GI BEUM) 책임매니저" userId="b9338d4b-9e87-42df-9bac-a925a8b81525" providerId="ADAL" clId="{25AB5584-614E-4ECF-BACB-C53D6A335AC4}" dt="2024-03-20T04:10:35.813" v="1946" actId="478"/>
          <ac:spMkLst>
            <pc:docMk/>
            <pc:sldMk cId="414214578" sldId="1606"/>
            <ac:spMk id="5" creationId="{38F8D2A5-1049-4F1A-D058-21DF13D6307F}"/>
          </ac:spMkLst>
        </pc:spChg>
        <pc:spChg chg="add mod">
          <ac:chgData name="박기범(PAK GI BEUM) 책임매니저" userId="b9338d4b-9e87-42df-9bac-a925a8b81525" providerId="ADAL" clId="{25AB5584-614E-4ECF-BACB-C53D6A335AC4}" dt="2024-03-20T04:11:55.083" v="1967" actId="14100"/>
          <ac:spMkLst>
            <pc:docMk/>
            <pc:sldMk cId="414214578" sldId="1606"/>
            <ac:spMk id="6" creationId="{CE491913-C16E-E8FD-9F06-85EC78B97F64}"/>
          </ac:spMkLst>
        </pc:spChg>
        <pc:spChg chg="add del mod">
          <ac:chgData name="박기범(PAK GI BEUM) 책임매니저" userId="b9338d4b-9e87-42df-9bac-a925a8b81525" providerId="ADAL" clId="{25AB5584-614E-4ECF-BACB-C53D6A335AC4}" dt="2024-03-20T04:10:37.498" v="1947" actId="478"/>
          <ac:spMkLst>
            <pc:docMk/>
            <pc:sldMk cId="414214578" sldId="1606"/>
            <ac:spMk id="7" creationId="{E96C38A1-0044-FD1F-F2F4-463E9B6EB8AE}"/>
          </ac:spMkLst>
        </pc:spChg>
        <pc:spChg chg="mod">
          <ac:chgData name="박기범(PAK GI BEUM) 책임매니저" userId="b9338d4b-9e87-42df-9bac-a925a8b81525" providerId="ADAL" clId="{25AB5584-614E-4ECF-BACB-C53D6A335AC4}" dt="2024-03-20T04:12:57.162" v="1969" actId="14100"/>
          <ac:spMkLst>
            <pc:docMk/>
            <pc:sldMk cId="414214578" sldId="1606"/>
            <ac:spMk id="11" creationId="{CA4D3595-0FE6-662E-9480-1430FD78B9A5}"/>
          </ac:spMkLst>
        </pc:spChg>
        <pc:grpChg chg="add mod">
          <ac:chgData name="박기범(PAK GI BEUM) 책임매니저" userId="b9338d4b-9e87-42df-9bac-a925a8b81525" providerId="ADAL" clId="{25AB5584-614E-4ECF-BACB-C53D6A335AC4}" dt="2024-03-20T04:12:00.378" v="1968" actId="1076"/>
          <ac:grpSpMkLst>
            <pc:docMk/>
            <pc:sldMk cId="414214578" sldId="1606"/>
            <ac:grpSpMk id="9" creationId="{0199588C-B9A0-4888-ED0B-E179A70EBBA6}"/>
          </ac:grpSpMkLst>
        </pc:grpChg>
        <pc:picChg chg="add mod">
          <ac:chgData name="박기범(PAK GI BEUM) 책임매니저" userId="b9338d4b-9e87-42df-9bac-a925a8b81525" providerId="ADAL" clId="{25AB5584-614E-4ECF-BACB-C53D6A335AC4}" dt="2024-03-20T04:10:40.955" v="1948" actId="1076"/>
          <ac:picMkLst>
            <pc:docMk/>
            <pc:sldMk cId="414214578" sldId="1606"/>
            <ac:picMk id="4" creationId="{067D840E-FD44-F609-3059-7939C29CD44B}"/>
          </ac:picMkLst>
        </pc:picChg>
        <pc:picChg chg="add mod">
          <ac:chgData name="박기범(PAK GI BEUM) 책임매니저" userId="b9338d4b-9e87-42df-9bac-a925a8b81525" providerId="ADAL" clId="{25AB5584-614E-4ECF-BACB-C53D6A335AC4}" dt="2024-03-20T04:11:06.122" v="1955" actId="1076"/>
          <ac:picMkLst>
            <pc:docMk/>
            <pc:sldMk cId="414214578" sldId="1606"/>
            <ac:picMk id="8" creationId="{23740838-47D2-413A-E113-042AD622F88F}"/>
          </ac:picMkLst>
        </pc:picChg>
        <pc:picChg chg="mod">
          <ac:chgData name="박기범(PAK GI BEUM) 책임매니저" userId="b9338d4b-9e87-42df-9bac-a925a8b81525" providerId="ADAL" clId="{25AB5584-614E-4ECF-BACB-C53D6A335AC4}" dt="2024-03-20T04:11:44.587" v="1964"/>
          <ac:picMkLst>
            <pc:docMk/>
            <pc:sldMk cId="414214578" sldId="1606"/>
            <ac:picMk id="10" creationId="{95916ED1-9D2C-B60D-EFE2-FA5A8B5D2BB6}"/>
          </ac:picMkLst>
        </pc:picChg>
        <pc:picChg chg="mod">
          <ac:chgData name="박기범(PAK GI BEUM) 책임매니저" userId="b9338d4b-9e87-42df-9bac-a925a8b81525" providerId="ADAL" clId="{25AB5584-614E-4ECF-BACB-C53D6A335AC4}" dt="2024-03-20T04:11:44.587" v="1964"/>
          <ac:picMkLst>
            <pc:docMk/>
            <pc:sldMk cId="414214578" sldId="1606"/>
            <ac:picMk id="12" creationId="{B859DE4D-BE14-7A1D-D50F-9C4758137289}"/>
          </ac:picMkLst>
        </pc:picChg>
        <pc:picChg chg="add mod">
          <ac:chgData name="박기범(PAK GI BEUM) 책임매니저" userId="b9338d4b-9e87-42df-9bac-a925a8b81525" providerId="ADAL" clId="{25AB5584-614E-4ECF-BACB-C53D6A335AC4}" dt="2024-03-20T04:13:30.049" v="1973" actId="14100"/>
          <ac:picMkLst>
            <pc:docMk/>
            <pc:sldMk cId="414214578" sldId="1606"/>
            <ac:picMk id="14" creationId="{090A2FF9-C27C-5345-A8FE-3587D22B41A3}"/>
          </ac:picMkLst>
        </pc:picChg>
      </pc:sldChg>
      <pc:sldChg chg="addSp delSp modSp mod">
        <pc:chgData name="박기범(PAK GI BEUM) 책임매니저" userId="b9338d4b-9e87-42df-9bac-a925a8b81525" providerId="ADAL" clId="{25AB5584-614E-4ECF-BACB-C53D6A335AC4}" dt="2024-03-20T05:11:27.571" v="2976" actId="120"/>
        <pc:sldMkLst>
          <pc:docMk/>
          <pc:sldMk cId="1836448486" sldId="1607"/>
        </pc:sldMkLst>
        <pc:spChg chg="del mod">
          <ac:chgData name="박기범(PAK GI BEUM) 책임매니저" userId="b9338d4b-9e87-42df-9bac-a925a8b81525" providerId="ADAL" clId="{25AB5584-614E-4ECF-BACB-C53D6A335AC4}" dt="2024-03-20T05:05:00.227" v="2670" actId="478"/>
          <ac:spMkLst>
            <pc:docMk/>
            <pc:sldMk cId="1836448486" sldId="1607"/>
            <ac:spMk id="5" creationId="{38F8D2A5-1049-4F1A-D058-21DF13D6307F}"/>
          </ac:spMkLst>
        </pc:spChg>
        <pc:spChg chg="del">
          <ac:chgData name="박기범(PAK GI BEUM) 책임매니저" userId="b9338d4b-9e87-42df-9bac-a925a8b81525" providerId="ADAL" clId="{25AB5584-614E-4ECF-BACB-C53D6A335AC4}" dt="2024-03-20T04:13:45.981" v="1977" actId="478"/>
          <ac:spMkLst>
            <pc:docMk/>
            <pc:sldMk cId="1836448486" sldId="1607"/>
            <ac:spMk id="6" creationId="{CE491913-C16E-E8FD-9F06-85EC78B97F64}"/>
          </ac:spMkLst>
        </pc:spChg>
        <pc:spChg chg="mod">
          <ac:chgData name="박기범(PAK GI BEUM) 책임매니저" userId="b9338d4b-9e87-42df-9bac-a925a8b81525" providerId="ADAL" clId="{25AB5584-614E-4ECF-BACB-C53D6A335AC4}" dt="2024-03-20T05:07:25.754" v="2796" actId="1076"/>
          <ac:spMkLst>
            <pc:docMk/>
            <pc:sldMk cId="1836448486" sldId="1607"/>
            <ac:spMk id="7" creationId="{E96C38A1-0044-FD1F-F2F4-463E9B6EB8AE}"/>
          </ac:spMkLst>
        </pc:spChg>
        <pc:spChg chg="del">
          <ac:chgData name="박기범(PAK GI BEUM) 책임매니저" userId="b9338d4b-9e87-42df-9bac-a925a8b81525" providerId="ADAL" clId="{25AB5584-614E-4ECF-BACB-C53D6A335AC4}" dt="2024-03-20T04:13:39.182" v="1974" actId="478"/>
          <ac:spMkLst>
            <pc:docMk/>
            <pc:sldMk cId="1836448486" sldId="1607"/>
            <ac:spMk id="11" creationId="{CA4D3595-0FE6-662E-9480-1430FD78B9A5}"/>
          </ac:spMkLst>
        </pc:spChg>
        <pc:spChg chg="mod">
          <ac:chgData name="박기범(PAK GI BEUM) 책임매니저" userId="b9338d4b-9e87-42df-9bac-a925a8b81525" providerId="ADAL" clId="{25AB5584-614E-4ECF-BACB-C53D6A335AC4}" dt="2024-03-20T04:50:01.879" v="2667"/>
          <ac:spMkLst>
            <pc:docMk/>
            <pc:sldMk cId="1836448486" sldId="1607"/>
            <ac:spMk id="12" creationId="{386B6ABE-C986-159C-5DE8-DBB64BBA3D05}"/>
          </ac:spMkLst>
        </pc:spChg>
        <pc:spChg chg="add mod">
          <ac:chgData name="박기범(PAK GI BEUM) 책임매니저" userId="b9338d4b-9e87-42df-9bac-a925a8b81525" providerId="ADAL" clId="{25AB5584-614E-4ECF-BACB-C53D6A335AC4}" dt="2024-03-20T05:08:47.528" v="2814" actId="207"/>
          <ac:spMkLst>
            <pc:docMk/>
            <pc:sldMk cId="1836448486" sldId="1607"/>
            <ac:spMk id="20" creationId="{F4A910FE-47DE-8D75-A4EA-F8E1EFADCCBF}"/>
          </ac:spMkLst>
        </pc:spChg>
        <pc:spChg chg="add mod">
          <ac:chgData name="박기범(PAK GI BEUM) 책임매니저" userId="b9338d4b-9e87-42df-9bac-a925a8b81525" providerId="ADAL" clId="{25AB5584-614E-4ECF-BACB-C53D6A335AC4}" dt="2024-03-20T05:10:41.842" v="2940" actId="1037"/>
          <ac:spMkLst>
            <pc:docMk/>
            <pc:sldMk cId="1836448486" sldId="1607"/>
            <ac:spMk id="21" creationId="{3A56E6CC-228E-CA58-9526-34DD5A1E053C}"/>
          </ac:spMkLst>
        </pc:spChg>
        <pc:spChg chg="add mod">
          <ac:chgData name="박기범(PAK GI BEUM) 책임매니저" userId="b9338d4b-9e87-42df-9bac-a925a8b81525" providerId="ADAL" clId="{25AB5584-614E-4ECF-BACB-C53D6A335AC4}" dt="2024-03-20T05:10:49.699" v="2959" actId="1037"/>
          <ac:spMkLst>
            <pc:docMk/>
            <pc:sldMk cId="1836448486" sldId="1607"/>
            <ac:spMk id="23" creationId="{E50C30C5-6535-4469-0C44-AD1C0F72881D}"/>
          </ac:spMkLst>
        </pc:spChg>
        <pc:spChg chg="add mod">
          <ac:chgData name="박기범(PAK GI BEUM) 책임매니저" userId="b9338d4b-9e87-42df-9bac-a925a8b81525" providerId="ADAL" clId="{25AB5584-614E-4ECF-BACB-C53D6A335AC4}" dt="2024-03-20T05:11:11.185" v="2970" actId="207"/>
          <ac:spMkLst>
            <pc:docMk/>
            <pc:sldMk cId="1836448486" sldId="1607"/>
            <ac:spMk id="28" creationId="{16669DC6-2A64-9CCD-08B5-3CF6407D957E}"/>
          </ac:spMkLst>
        </pc:spChg>
        <pc:spChg chg="add mod">
          <ac:chgData name="박기범(PAK GI BEUM) 책임매니저" userId="b9338d4b-9e87-42df-9bac-a925a8b81525" providerId="ADAL" clId="{25AB5584-614E-4ECF-BACB-C53D6A335AC4}" dt="2024-03-20T05:11:24.220" v="2975" actId="120"/>
          <ac:spMkLst>
            <pc:docMk/>
            <pc:sldMk cId="1836448486" sldId="1607"/>
            <ac:spMk id="29" creationId="{FEC7A37F-7549-CBB1-2D8B-5B1CCE7A25D4}"/>
          </ac:spMkLst>
        </pc:spChg>
        <pc:spChg chg="add mod">
          <ac:chgData name="박기범(PAK GI BEUM) 책임매니저" userId="b9338d4b-9e87-42df-9bac-a925a8b81525" providerId="ADAL" clId="{25AB5584-614E-4ECF-BACB-C53D6A335AC4}" dt="2024-03-20T05:11:27.571" v="2976" actId="120"/>
          <ac:spMkLst>
            <pc:docMk/>
            <pc:sldMk cId="1836448486" sldId="1607"/>
            <ac:spMk id="30" creationId="{AC2B2A8B-7DF2-93FA-85D4-382E7DDCF8F6}"/>
          </ac:spMkLst>
        </pc:spChg>
        <pc:spChg chg="add mod">
          <ac:chgData name="박기범(PAK GI BEUM) 책임매니저" userId="b9338d4b-9e87-42df-9bac-a925a8b81525" providerId="ADAL" clId="{25AB5584-614E-4ECF-BACB-C53D6A335AC4}" dt="2024-03-20T05:09:17.592" v="2832" actId="692"/>
          <ac:spMkLst>
            <pc:docMk/>
            <pc:sldMk cId="1836448486" sldId="1607"/>
            <ac:spMk id="31" creationId="{89FC3275-7C39-6DB5-E2B7-30DE72FBDEE1}"/>
          </ac:spMkLst>
        </pc:spChg>
        <pc:spChg chg="add mod">
          <ac:chgData name="박기범(PAK GI BEUM) 책임매니저" userId="b9338d4b-9e87-42df-9bac-a925a8b81525" providerId="ADAL" clId="{25AB5584-614E-4ECF-BACB-C53D6A335AC4}" dt="2024-03-20T05:10:49.699" v="2959" actId="1037"/>
          <ac:spMkLst>
            <pc:docMk/>
            <pc:sldMk cId="1836448486" sldId="1607"/>
            <ac:spMk id="32" creationId="{F82C50B7-EF42-7C59-F201-01FD8D1F44D9}"/>
          </ac:spMkLst>
        </pc:spChg>
        <pc:grpChg chg="add del mod">
          <ac:chgData name="박기범(PAK GI BEUM) 책임매니저" userId="b9338d4b-9e87-42df-9bac-a925a8b81525" providerId="ADAL" clId="{25AB5584-614E-4ECF-BACB-C53D6A335AC4}" dt="2024-03-20T05:07:19.690" v="2794" actId="478"/>
          <ac:grpSpMkLst>
            <pc:docMk/>
            <pc:sldMk cId="1836448486" sldId="1607"/>
            <ac:grpSpMk id="2" creationId="{85C03F17-87B9-DF88-5F67-CE5E870EF992}"/>
          </ac:grpSpMkLst>
        </pc:grpChg>
        <pc:picChg chg="del">
          <ac:chgData name="박기범(PAK GI BEUM) 책임매니저" userId="b9338d4b-9e87-42df-9bac-a925a8b81525" providerId="ADAL" clId="{25AB5584-614E-4ECF-BACB-C53D6A335AC4}" dt="2024-03-20T04:13:40.188" v="1975" actId="478"/>
          <ac:picMkLst>
            <pc:docMk/>
            <pc:sldMk cId="1836448486" sldId="1607"/>
            <ac:picMk id="4" creationId="{067D840E-FD44-F609-3059-7939C29CD44B}"/>
          </ac:picMkLst>
        </pc:picChg>
        <pc:picChg chg="del">
          <ac:chgData name="박기범(PAK GI BEUM) 책임매니저" userId="b9338d4b-9e87-42df-9bac-a925a8b81525" providerId="ADAL" clId="{25AB5584-614E-4ECF-BACB-C53D6A335AC4}" dt="2024-03-20T04:13:40.748" v="1976" actId="478"/>
          <ac:picMkLst>
            <pc:docMk/>
            <pc:sldMk cId="1836448486" sldId="1607"/>
            <ac:picMk id="8" creationId="{23740838-47D2-413A-E113-042AD622F88F}"/>
          </ac:picMkLst>
        </pc:picChg>
        <pc:picChg chg="mod">
          <ac:chgData name="박기범(PAK GI BEUM) 책임매니저" userId="b9338d4b-9e87-42df-9bac-a925a8b81525" providerId="ADAL" clId="{25AB5584-614E-4ECF-BACB-C53D6A335AC4}" dt="2024-03-20T04:50:01.879" v="2667"/>
          <ac:picMkLst>
            <pc:docMk/>
            <pc:sldMk cId="1836448486" sldId="1607"/>
            <ac:picMk id="9" creationId="{FBD7AA01-714D-2D19-2456-0BE2311284C2}"/>
          </ac:picMkLst>
        </pc:picChg>
        <pc:picChg chg="mod">
          <ac:chgData name="박기범(PAK GI BEUM) 책임매니저" userId="b9338d4b-9e87-42df-9bac-a925a8b81525" providerId="ADAL" clId="{25AB5584-614E-4ECF-BACB-C53D6A335AC4}" dt="2024-03-20T04:50:01.879" v="2667"/>
          <ac:picMkLst>
            <pc:docMk/>
            <pc:sldMk cId="1836448486" sldId="1607"/>
            <ac:picMk id="10" creationId="{4C90FCC9-476E-B609-241B-654EA4F2E941}"/>
          </ac:picMkLst>
        </pc:picChg>
        <pc:picChg chg="add mod modCrop">
          <ac:chgData name="박기범(PAK GI BEUM) 책임매니저" userId="b9338d4b-9e87-42df-9bac-a925a8b81525" providerId="ADAL" clId="{25AB5584-614E-4ECF-BACB-C53D6A335AC4}" dt="2024-03-20T05:10:41.842" v="2940" actId="1037"/>
          <ac:picMkLst>
            <pc:docMk/>
            <pc:sldMk cId="1836448486" sldId="1607"/>
            <ac:picMk id="15" creationId="{E16424E0-D522-85FC-169B-B093B577EEDB}"/>
          </ac:picMkLst>
        </pc:picChg>
        <pc:picChg chg="add mod">
          <ac:chgData name="박기범(PAK GI BEUM) 책임매니저" userId="b9338d4b-9e87-42df-9bac-a925a8b81525" providerId="ADAL" clId="{25AB5584-614E-4ECF-BACB-C53D6A335AC4}" dt="2024-03-20T05:10:41.842" v="2940" actId="1037"/>
          <ac:picMkLst>
            <pc:docMk/>
            <pc:sldMk cId="1836448486" sldId="1607"/>
            <ac:picMk id="16" creationId="{D9111A2E-4E8E-BE11-8B42-7333B1582E48}"/>
          </ac:picMkLst>
        </pc:picChg>
        <pc:picChg chg="add mod">
          <ac:chgData name="박기범(PAK GI BEUM) 책임매니저" userId="b9338d4b-9e87-42df-9bac-a925a8b81525" providerId="ADAL" clId="{25AB5584-614E-4ECF-BACB-C53D6A335AC4}" dt="2024-03-20T05:08:36.827" v="2813" actId="1036"/>
          <ac:picMkLst>
            <pc:docMk/>
            <pc:sldMk cId="1836448486" sldId="1607"/>
            <ac:picMk id="17" creationId="{B71EA4C3-85EB-CF05-D845-8E7DDB9FE237}"/>
          </ac:picMkLst>
        </pc:picChg>
        <pc:picChg chg="add mod">
          <ac:chgData name="박기범(PAK GI BEUM) 책임매니저" userId="b9338d4b-9e87-42df-9bac-a925a8b81525" providerId="ADAL" clId="{25AB5584-614E-4ECF-BACB-C53D6A335AC4}" dt="2024-03-20T05:10:41.842" v="2940" actId="1037"/>
          <ac:picMkLst>
            <pc:docMk/>
            <pc:sldMk cId="1836448486" sldId="1607"/>
            <ac:picMk id="18" creationId="{EEE684EE-E6DE-A2C4-38A5-598FBA1B1DF9}"/>
          </ac:picMkLst>
        </pc:picChg>
        <pc:picChg chg="add mod">
          <ac:chgData name="박기범(PAK GI BEUM) 책임매니저" userId="b9338d4b-9e87-42df-9bac-a925a8b81525" providerId="ADAL" clId="{25AB5584-614E-4ECF-BACB-C53D6A335AC4}" dt="2024-03-20T05:08:36.827" v="2813" actId="1036"/>
          <ac:picMkLst>
            <pc:docMk/>
            <pc:sldMk cId="1836448486" sldId="1607"/>
            <ac:picMk id="19" creationId="{71DA6939-2F53-EFDB-C05C-99B0B74406FF}"/>
          </ac:picMkLst>
        </pc:picChg>
        <pc:picChg chg="add mod">
          <ac:chgData name="박기범(PAK GI BEUM) 책임매니저" userId="b9338d4b-9e87-42df-9bac-a925a8b81525" providerId="ADAL" clId="{25AB5584-614E-4ECF-BACB-C53D6A335AC4}" dt="2024-03-20T05:10:49.699" v="2959" actId="1037"/>
          <ac:picMkLst>
            <pc:docMk/>
            <pc:sldMk cId="1836448486" sldId="1607"/>
            <ac:picMk id="22" creationId="{016D1ECE-A070-A0A2-4CF8-A261FD0594E8}"/>
          </ac:picMkLst>
        </pc:picChg>
        <pc:picChg chg="add mod">
          <ac:chgData name="박기범(PAK GI BEUM) 책임매니저" userId="b9338d4b-9e87-42df-9bac-a925a8b81525" providerId="ADAL" clId="{25AB5584-614E-4ECF-BACB-C53D6A335AC4}" dt="2024-03-20T05:10:49.699" v="2959" actId="1037"/>
          <ac:picMkLst>
            <pc:docMk/>
            <pc:sldMk cId="1836448486" sldId="1607"/>
            <ac:picMk id="24" creationId="{92F001D0-778F-0F7C-BA5B-B5927F347090}"/>
          </ac:picMkLst>
        </pc:picChg>
        <pc:picChg chg="add mod">
          <ac:chgData name="박기범(PAK GI BEUM) 책임매니저" userId="b9338d4b-9e87-42df-9bac-a925a8b81525" providerId="ADAL" clId="{25AB5584-614E-4ECF-BACB-C53D6A335AC4}" dt="2024-03-20T05:11:03.201" v="2969" actId="1076"/>
          <ac:picMkLst>
            <pc:docMk/>
            <pc:sldMk cId="1836448486" sldId="1607"/>
            <ac:picMk id="27" creationId="{6C6C0FFA-43DB-F031-9715-DC4CB86DA530}"/>
          </ac:picMkLst>
        </pc:picChg>
        <pc:cxnChg chg="mod">
          <ac:chgData name="박기범(PAK GI BEUM) 책임매니저" userId="b9338d4b-9e87-42df-9bac-a925a8b81525" providerId="ADAL" clId="{25AB5584-614E-4ECF-BACB-C53D6A335AC4}" dt="2024-03-20T05:07:19.690" v="2794" actId="478"/>
          <ac:cxnSpMkLst>
            <pc:docMk/>
            <pc:sldMk cId="1836448486" sldId="1607"/>
            <ac:cxnSpMk id="13" creationId="{D4E6863E-A956-72CF-B001-864CE062A238}"/>
          </ac:cxnSpMkLst>
        </pc:cxnChg>
        <pc:cxnChg chg="mod">
          <ac:chgData name="박기범(PAK GI BEUM) 책임매니저" userId="b9338d4b-9e87-42df-9bac-a925a8b81525" providerId="ADAL" clId="{25AB5584-614E-4ECF-BACB-C53D6A335AC4}" dt="2024-03-20T05:07:19.690" v="2794" actId="478"/>
          <ac:cxnSpMkLst>
            <pc:docMk/>
            <pc:sldMk cId="1836448486" sldId="1607"/>
            <ac:cxnSpMk id="14" creationId="{8A3FCFC5-B3B0-F078-EEE9-024C5FC5FE50}"/>
          </ac:cxnSpMkLst>
        </pc:cxnChg>
      </pc:sldChg>
      <pc:sldChg chg="addSp delSp modSp mod">
        <pc:chgData name="박기범(PAK GI BEUM) 책임매니저" userId="b9338d4b-9e87-42df-9bac-a925a8b81525" providerId="ADAL" clId="{25AB5584-614E-4ECF-BACB-C53D6A335AC4}" dt="2024-03-20T04:40:10.544" v="2623" actId="20577"/>
        <pc:sldMkLst>
          <pc:docMk/>
          <pc:sldMk cId="3630459083" sldId="1608"/>
        </pc:sldMkLst>
        <pc:spChg chg="mod">
          <ac:chgData name="박기범(PAK GI BEUM) 책임매니저" userId="b9338d4b-9e87-42df-9bac-a925a8b81525" providerId="ADAL" clId="{25AB5584-614E-4ECF-BACB-C53D6A335AC4}" dt="2024-03-20T04:21:56.965" v="1999" actId="6549"/>
          <ac:spMkLst>
            <pc:docMk/>
            <pc:sldMk cId="3630459083" sldId="1608"/>
            <ac:spMk id="3" creationId="{83B344CD-4E41-1D5A-FCE1-211C255EA73F}"/>
          </ac:spMkLst>
        </pc:spChg>
        <pc:spChg chg="del">
          <ac:chgData name="박기범(PAK GI BEUM) 책임매니저" userId="b9338d4b-9e87-42df-9bac-a925a8b81525" providerId="ADAL" clId="{25AB5584-614E-4ECF-BACB-C53D6A335AC4}" dt="2024-03-20T04:22:02.038" v="2000" actId="478"/>
          <ac:spMkLst>
            <pc:docMk/>
            <pc:sldMk cId="3630459083" sldId="1608"/>
            <ac:spMk id="5" creationId="{38F8D2A5-1049-4F1A-D058-21DF13D6307F}"/>
          </ac:spMkLst>
        </pc:spChg>
        <pc:spChg chg="mod ord">
          <ac:chgData name="박기범(PAK GI BEUM) 책임매니저" userId="b9338d4b-9e87-42df-9bac-a925a8b81525" providerId="ADAL" clId="{25AB5584-614E-4ECF-BACB-C53D6A335AC4}" dt="2024-03-20T04:40:10.544" v="2623" actId="20577"/>
          <ac:spMkLst>
            <pc:docMk/>
            <pc:sldMk cId="3630459083" sldId="1608"/>
            <ac:spMk id="7" creationId="{E96C38A1-0044-FD1F-F2F4-463E9B6EB8AE}"/>
          </ac:spMkLst>
        </pc:spChg>
        <pc:spChg chg="add mod">
          <ac:chgData name="박기범(PAK GI BEUM) 책임매니저" userId="b9338d4b-9e87-42df-9bac-a925a8b81525" providerId="ADAL" clId="{25AB5584-614E-4ECF-BACB-C53D6A335AC4}" dt="2024-03-20T04:35:08.611" v="2458" actId="1076"/>
          <ac:spMkLst>
            <pc:docMk/>
            <pc:sldMk cId="3630459083" sldId="1608"/>
            <ac:spMk id="9" creationId="{405DAEB7-EA8A-A770-24EA-4BFA3E833B28}"/>
          </ac:spMkLst>
        </pc:spChg>
        <pc:graphicFrameChg chg="mod ord">
          <ac:chgData name="박기범(PAK GI BEUM) 책임매니저" userId="b9338d4b-9e87-42df-9bac-a925a8b81525" providerId="ADAL" clId="{25AB5584-614E-4ECF-BACB-C53D6A335AC4}" dt="2024-03-20T04:40:00.909" v="2604" actId="167"/>
          <ac:graphicFrameMkLst>
            <pc:docMk/>
            <pc:sldMk cId="3630459083" sldId="1608"/>
            <ac:graphicFrameMk id="25" creationId="{11E7372D-8149-56D4-15A7-DB95B4B264F9}"/>
          </ac:graphicFrameMkLst>
        </pc:graphicFrameChg>
        <pc:picChg chg="add mod">
          <ac:chgData name="박기범(PAK GI BEUM) 책임매니저" userId="b9338d4b-9e87-42df-9bac-a925a8b81525" providerId="ADAL" clId="{25AB5584-614E-4ECF-BACB-C53D6A335AC4}" dt="2024-03-20T04:32:01.949" v="2394" actId="1036"/>
          <ac:picMkLst>
            <pc:docMk/>
            <pc:sldMk cId="3630459083" sldId="1608"/>
            <ac:picMk id="2" creationId="{BB673A91-4ACC-77A7-D6FA-6502CB27CCF4}"/>
          </ac:picMkLst>
        </pc:picChg>
        <pc:picChg chg="add mod ord modCrop">
          <ac:chgData name="박기범(PAK GI BEUM) 책임매니저" userId="b9338d4b-9e87-42df-9bac-a925a8b81525" providerId="ADAL" clId="{25AB5584-614E-4ECF-BACB-C53D6A335AC4}" dt="2024-03-20T04:32:13.213" v="2406" actId="1036"/>
          <ac:picMkLst>
            <pc:docMk/>
            <pc:sldMk cId="3630459083" sldId="1608"/>
            <ac:picMk id="4" creationId="{4A8B9422-0CAB-7E6A-5401-AAE1F9031AA9}"/>
          </ac:picMkLst>
        </pc:picChg>
        <pc:picChg chg="add mod">
          <ac:chgData name="박기범(PAK GI BEUM) 책임매니저" userId="b9338d4b-9e87-42df-9bac-a925a8b81525" providerId="ADAL" clId="{25AB5584-614E-4ECF-BACB-C53D6A335AC4}" dt="2024-03-20T04:32:22.678" v="2418" actId="1038"/>
          <ac:picMkLst>
            <pc:docMk/>
            <pc:sldMk cId="3630459083" sldId="1608"/>
            <ac:picMk id="6" creationId="{4AECD4C5-AE90-2C3F-740E-4880FCFEFA59}"/>
          </ac:picMkLst>
        </pc:picChg>
      </pc:sldChg>
      <pc:sldChg chg="addSp delSp modSp mod">
        <pc:chgData name="박기범(PAK GI BEUM) 책임매니저" userId="b9338d4b-9e87-42df-9bac-a925a8b81525" providerId="ADAL" clId="{25AB5584-614E-4ECF-BACB-C53D6A335AC4}" dt="2024-03-20T04:39:47.776" v="2603" actId="20577"/>
        <pc:sldMkLst>
          <pc:docMk/>
          <pc:sldMk cId="1472799129" sldId="1609"/>
        </pc:sldMkLst>
        <pc:spChg chg="add del mod">
          <ac:chgData name="박기범(PAK GI BEUM) 책임매니저" userId="b9338d4b-9e87-42df-9bac-a925a8b81525" providerId="ADAL" clId="{25AB5584-614E-4ECF-BACB-C53D6A335AC4}" dt="2024-03-20T04:36:35.941" v="2462" actId="478"/>
          <ac:spMkLst>
            <pc:docMk/>
            <pc:sldMk cId="1472799129" sldId="1609"/>
            <ac:spMk id="5" creationId="{7A3267C4-12D3-264F-E1B7-C0A50EBAD2B4}"/>
          </ac:spMkLst>
        </pc:spChg>
        <pc:spChg chg="mod ord">
          <ac:chgData name="박기범(PAK GI BEUM) 책임매니저" userId="b9338d4b-9e87-42df-9bac-a925a8b81525" providerId="ADAL" clId="{25AB5584-614E-4ECF-BACB-C53D6A335AC4}" dt="2024-03-20T04:39:47.776" v="2603" actId="20577"/>
          <ac:spMkLst>
            <pc:docMk/>
            <pc:sldMk cId="1472799129" sldId="1609"/>
            <ac:spMk id="7" creationId="{E96C38A1-0044-FD1F-F2F4-463E9B6EB8AE}"/>
          </ac:spMkLst>
        </pc:spChg>
        <pc:spChg chg="add del mod">
          <ac:chgData name="박기범(PAK GI BEUM) 책임매니저" userId="b9338d4b-9e87-42df-9bac-a925a8b81525" providerId="ADAL" clId="{25AB5584-614E-4ECF-BACB-C53D6A335AC4}" dt="2024-03-20T04:36:38.207" v="2463" actId="478"/>
          <ac:spMkLst>
            <pc:docMk/>
            <pc:sldMk cId="1472799129" sldId="1609"/>
            <ac:spMk id="8" creationId="{3FB2185F-CF14-E111-01DE-71BBBEDB9DB3}"/>
          </ac:spMkLst>
        </pc:spChg>
        <pc:spChg chg="del">
          <ac:chgData name="박기범(PAK GI BEUM) 책임매니저" userId="b9338d4b-9e87-42df-9bac-a925a8b81525" providerId="ADAL" clId="{25AB5584-614E-4ECF-BACB-C53D6A335AC4}" dt="2024-03-20T04:37:14.165" v="2485" actId="478"/>
          <ac:spMkLst>
            <pc:docMk/>
            <pc:sldMk cId="1472799129" sldId="1609"/>
            <ac:spMk id="9" creationId="{405DAEB7-EA8A-A770-24EA-4BFA3E833B28}"/>
          </ac:spMkLst>
        </pc:spChg>
        <pc:spChg chg="add del mod">
          <ac:chgData name="박기범(PAK GI BEUM) 책임매니저" userId="b9338d4b-9e87-42df-9bac-a925a8b81525" providerId="ADAL" clId="{25AB5584-614E-4ECF-BACB-C53D6A335AC4}" dt="2024-03-20T04:36:42.085" v="2464" actId="478"/>
          <ac:spMkLst>
            <pc:docMk/>
            <pc:sldMk cId="1472799129" sldId="1609"/>
            <ac:spMk id="10" creationId="{C6D1A748-1F8D-CF8A-C926-3ED813195A34}"/>
          </ac:spMkLst>
        </pc:spChg>
        <pc:spChg chg="add del mod ord">
          <ac:chgData name="박기범(PAK GI BEUM) 책임매니저" userId="b9338d4b-9e87-42df-9bac-a925a8b81525" providerId="ADAL" clId="{25AB5584-614E-4ECF-BACB-C53D6A335AC4}" dt="2024-03-20T04:37:22.023" v="2486" actId="478"/>
          <ac:spMkLst>
            <pc:docMk/>
            <pc:sldMk cId="1472799129" sldId="1609"/>
            <ac:spMk id="12" creationId="{659B4EA1-1EDA-96B5-F3D6-26A1902C1AD9}"/>
          </ac:spMkLst>
        </pc:spChg>
        <pc:graphicFrameChg chg="add mod ord">
          <ac:chgData name="박기범(PAK GI BEUM) 책임매니저" userId="b9338d4b-9e87-42df-9bac-a925a8b81525" providerId="ADAL" clId="{25AB5584-614E-4ECF-BACB-C53D6A335AC4}" dt="2024-03-20T04:39:41.559" v="2593" actId="1036"/>
          <ac:graphicFrameMkLst>
            <pc:docMk/>
            <pc:sldMk cId="1472799129" sldId="1609"/>
            <ac:graphicFrameMk id="11" creationId="{5B573BAF-3BFB-D9EE-4F53-C12ADABACA79}"/>
          </ac:graphicFrameMkLst>
        </pc:graphicFrameChg>
        <pc:picChg chg="del">
          <ac:chgData name="박기범(PAK GI BEUM) 책임매니저" userId="b9338d4b-9e87-42df-9bac-a925a8b81525" providerId="ADAL" clId="{25AB5584-614E-4ECF-BACB-C53D6A335AC4}" dt="2024-03-20T04:35:37.371" v="2459" actId="478"/>
          <ac:picMkLst>
            <pc:docMk/>
            <pc:sldMk cId="1472799129" sldId="1609"/>
            <ac:picMk id="2" creationId="{BB673A91-4ACC-77A7-D6FA-6502CB27CCF4}"/>
          </ac:picMkLst>
        </pc:picChg>
        <pc:picChg chg="del">
          <ac:chgData name="박기범(PAK GI BEUM) 책임매니저" userId="b9338d4b-9e87-42df-9bac-a925a8b81525" providerId="ADAL" clId="{25AB5584-614E-4ECF-BACB-C53D6A335AC4}" dt="2024-03-20T04:35:37.371" v="2459" actId="478"/>
          <ac:picMkLst>
            <pc:docMk/>
            <pc:sldMk cId="1472799129" sldId="1609"/>
            <ac:picMk id="4" creationId="{4A8B9422-0CAB-7E6A-5401-AAE1F9031AA9}"/>
          </ac:picMkLst>
        </pc:picChg>
        <pc:picChg chg="del">
          <ac:chgData name="박기범(PAK GI BEUM) 책임매니저" userId="b9338d4b-9e87-42df-9bac-a925a8b81525" providerId="ADAL" clId="{25AB5584-614E-4ECF-BACB-C53D6A335AC4}" dt="2024-03-20T04:35:40.213" v="2460" actId="478"/>
          <ac:picMkLst>
            <pc:docMk/>
            <pc:sldMk cId="1472799129" sldId="1609"/>
            <ac:picMk id="6" creationId="{4AECD4C5-AE90-2C3F-740E-4880FCFEFA59}"/>
          </ac:picMkLst>
        </pc:picChg>
        <pc:picChg chg="add mod ord">
          <ac:chgData name="박기범(PAK GI BEUM) 책임매니저" userId="b9338d4b-9e87-42df-9bac-a925a8b81525" providerId="ADAL" clId="{25AB5584-614E-4ECF-BACB-C53D6A335AC4}" dt="2024-03-20T04:39:41.559" v="2593" actId="1036"/>
          <ac:picMkLst>
            <pc:docMk/>
            <pc:sldMk cId="1472799129" sldId="1609"/>
            <ac:picMk id="13" creationId="{F77EF13B-A82A-18AD-1C9D-121D455C1D48}"/>
          </ac:picMkLst>
        </pc:picChg>
        <pc:picChg chg="add mod ord">
          <ac:chgData name="박기범(PAK GI BEUM) 책임매니저" userId="b9338d4b-9e87-42df-9bac-a925a8b81525" providerId="ADAL" clId="{25AB5584-614E-4ECF-BACB-C53D6A335AC4}" dt="2024-03-20T04:39:41.559" v="2593" actId="1036"/>
          <ac:picMkLst>
            <pc:docMk/>
            <pc:sldMk cId="1472799129" sldId="1609"/>
            <ac:picMk id="14" creationId="{4ED24880-307C-C741-B5BF-6CE139491EC1}"/>
          </ac:picMkLst>
        </pc:picChg>
        <pc:picChg chg="add mod ord">
          <ac:chgData name="박기범(PAK GI BEUM) 책임매니저" userId="b9338d4b-9e87-42df-9bac-a925a8b81525" providerId="ADAL" clId="{25AB5584-614E-4ECF-BACB-C53D6A335AC4}" dt="2024-03-20T04:39:41.559" v="2593" actId="1036"/>
          <ac:picMkLst>
            <pc:docMk/>
            <pc:sldMk cId="1472799129" sldId="1609"/>
            <ac:picMk id="15" creationId="{74DE0CF4-08B5-BD02-0A9A-5109D732F19E}"/>
          </ac:picMkLst>
        </pc:picChg>
      </pc:sldChg>
      <pc:sldChg chg="addSp delSp modSp mod">
        <pc:chgData name="박기범(PAK GI BEUM) 책임매니저" userId="b9338d4b-9e87-42df-9bac-a925a8b81525" providerId="ADAL" clId="{25AB5584-614E-4ECF-BACB-C53D6A335AC4}" dt="2024-03-20T04:39:29.017" v="2585" actId="20577"/>
        <pc:sldMkLst>
          <pc:docMk/>
          <pc:sldMk cId="1516857420" sldId="1610"/>
        </pc:sldMkLst>
        <pc:spChg chg="mod">
          <ac:chgData name="박기범(PAK GI BEUM) 책임매니저" userId="b9338d4b-9e87-42df-9bac-a925a8b81525" providerId="ADAL" clId="{25AB5584-614E-4ECF-BACB-C53D6A335AC4}" dt="2024-03-20T04:39:29.017" v="2585" actId="20577"/>
          <ac:spMkLst>
            <pc:docMk/>
            <pc:sldMk cId="1516857420" sldId="1610"/>
            <ac:spMk id="7" creationId="{E96C38A1-0044-FD1F-F2F4-463E9B6EB8AE}"/>
          </ac:spMkLst>
        </pc:spChg>
        <pc:graphicFrameChg chg="add mod">
          <ac:chgData name="박기범(PAK GI BEUM) 책임매니저" userId="b9338d4b-9e87-42df-9bac-a925a8b81525" providerId="ADAL" clId="{25AB5584-614E-4ECF-BACB-C53D6A335AC4}" dt="2024-03-20T04:39:07.636" v="2559" actId="1036"/>
          <ac:graphicFrameMkLst>
            <pc:docMk/>
            <pc:sldMk cId="1516857420" sldId="1610"/>
            <ac:graphicFrameMk id="2" creationId="{69A2A1FC-1876-9941-441F-33DDEA67C1CC}"/>
          </ac:graphicFrameMkLst>
        </pc:graphicFrameChg>
        <pc:graphicFrameChg chg="del modGraphic">
          <ac:chgData name="박기범(PAK GI BEUM) 책임매니저" userId="b9338d4b-9e87-42df-9bac-a925a8b81525" providerId="ADAL" clId="{25AB5584-614E-4ECF-BACB-C53D6A335AC4}" dt="2024-03-20T04:38:27.304" v="2488" actId="478"/>
          <ac:graphicFrameMkLst>
            <pc:docMk/>
            <pc:sldMk cId="1516857420" sldId="1610"/>
            <ac:graphicFrameMk id="11" creationId="{5B573BAF-3BFB-D9EE-4F53-C12ADABACA79}"/>
          </ac:graphicFrameMkLst>
        </pc:graphicFrameChg>
        <pc:picChg chg="add mod">
          <ac:chgData name="박기범(PAK GI BEUM) 책임매니저" userId="b9338d4b-9e87-42df-9bac-a925a8b81525" providerId="ADAL" clId="{25AB5584-614E-4ECF-BACB-C53D6A335AC4}" dt="2024-03-20T04:39:07.636" v="2559" actId="1036"/>
          <ac:picMkLst>
            <pc:docMk/>
            <pc:sldMk cId="1516857420" sldId="1610"/>
            <ac:picMk id="4" creationId="{D3E6BA92-1B8C-F0C6-D41B-C7723B8FBBE5}"/>
          </ac:picMkLst>
        </pc:picChg>
        <pc:picChg chg="add mod">
          <ac:chgData name="박기범(PAK GI BEUM) 책임매니저" userId="b9338d4b-9e87-42df-9bac-a925a8b81525" providerId="ADAL" clId="{25AB5584-614E-4ECF-BACB-C53D6A335AC4}" dt="2024-03-20T04:39:07.636" v="2559" actId="1036"/>
          <ac:picMkLst>
            <pc:docMk/>
            <pc:sldMk cId="1516857420" sldId="1610"/>
            <ac:picMk id="5" creationId="{FF3DAAA4-EF27-A603-2526-4C317C6E6F6F}"/>
          </ac:picMkLst>
        </pc:picChg>
        <pc:picChg chg="add mod">
          <ac:chgData name="박기범(PAK GI BEUM) 책임매니저" userId="b9338d4b-9e87-42df-9bac-a925a8b81525" providerId="ADAL" clId="{25AB5584-614E-4ECF-BACB-C53D6A335AC4}" dt="2024-03-20T04:39:07.636" v="2559" actId="1036"/>
          <ac:picMkLst>
            <pc:docMk/>
            <pc:sldMk cId="1516857420" sldId="1610"/>
            <ac:picMk id="6" creationId="{57CEE108-CEC4-00A1-6D7F-A35C63F24AC1}"/>
          </ac:picMkLst>
        </pc:picChg>
        <pc:picChg chg="add mod">
          <ac:chgData name="박기범(PAK GI BEUM) 책임매니저" userId="b9338d4b-9e87-42df-9bac-a925a8b81525" providerId="ADAL" clId="{25AB5584-614E-4ECF-BACB-C53D6A335AC4}" dt="2024-03-20T04:39:07.636" v="2559" actId="1036"/>
          <ac:picMkLst>
            <pc:docMk/>
            <pc:sldMk cId="1516857420" sldId="1610"/>
            <ac:picMk id="8" creationId="{D3718D0F-C362-F896-8FFD-4FF2B5596AB1}"/>
          </ac:picMkLst>
        </pc:picChg>
        <pc:picChg chg="add mod">
          <ac:chgData name="박기범(PAK GI BEUM) 책임매니저" userId="b9338d4b-9e87-42df-9bac-a925a8b81525" providerId="ADAL" clId="{25AB5584-614E-4ECF-BACB-C53D6A335AC4}" dt="2024-03-20T04:39:07.636" v="2559" actId="1036"/>
          <ac:picMkLst>
            <pc:docMk/>
            <pc:sldMk cId="1516857420" sldId="1610"/>
            <ac:picMk id="9" creationId="{3DC963F2-2085-5B5B-ED33-E8E0856B7648}"/>
          </ac:picMkLst>
        </pc:picChg>
        <pc:picChg chg="add mod">
          <ac:chgData name="박기범(PAK GI BEUM) 책임매니저" userId="b9338d4b-9e87-42df-9bac-a925a8b81525" providerId="ADAL" clId="{25AB5584-614E-4ECF-BACB-C53D6A335AC4}" dt="2024-03-20T04:39:07.636" v="2559" actId="1036"/>
          <ac:picMkLst>
            <pc:docMk/>
            <pc:sldMk cId="1516857420" sldId="1610"/>
            <ac:picMk id="10" creationId="{DF7E07FE-A595-5713-FC24-CC29FF771227}"/>
          </ac:picMkLst>
        </pc:picChg>
        <pc:picChg chg="add mod">
          <ac:chgData name="박기범(PAK GI BEUM) 책임매니저" userId="b9338d4b-9e87-42df-9bac-a925a8b81525" providerId="ADAL" clId="{25AB5584-614E-4ECF-BACB-C53D6A335AC4}" dt="2024-03-20T04:39:07.636" v="2559" actId="1036"/>
          <ac:picMkLst>
            <pc:docMk/>
            <pc:sldMk cId="1516857420" sldId="1610"/>
            <ac:picMk id="12" creationId="{774D4957-CDED-E62C-7367-1B98A2BE3477}"/>
          </ac:picMkLst>
        </pc:picChg>
        <pc:picChg chg="del">
          <ac:chgData name="박기범(PAK GI BEUM) 책임매니저" userId="b9338d4b-9e87-42df-9bac-a925a8b81525" providerId="ADAL" clId="{25AB5584-614E-4ECF-BACB-C53D6A335AC4}" dt="2024-03-20T04:38:30.588" v="2489" actId="478"/>
          <ac:picMkLst>
            <pc:docMk/>
            <pc:sldMk cId="1516857420" sldId="1610"/>
            <ac:picMk id="13" creationId="{F77EF13B-A82A-18AD-1C9D-121D455C1D48}"/>
          </ac:picMkLst>
        </pc:picChg>
        <pc:picChg chg="del">
          <ac:chgData name="박기범(PAK GI BEUM) 책임매니저" userId="b9338d4b-9e87-42df-9bac-a925a8b81525" providerId="ADAL" clId="{25AB5584-614E-4ECF-BACB-C53D6A335AC4}" dt="2024-03-20T04:38:30.588" v="2489" actId="478"/>
          <ac:picMkLst>
            <pc:docMk/>
            <pc:sldMk cId="1516857420" sldId="1610"/>
            <ac:picMk id="14" creationId="{4ED24880-307C-C741-B5BF-6CE139491EC1}"/>
          </ac:picMkLst>
        </pc:picChg>
        <pc:picChg chg="del">
          <ac:chgData name="박기범(PAK GI BEUM) 책임매니저" userId="b9338d4b-9e87-42df-9bac-a925a8b81525" providerId="ADAL" clId="{25AB5584-614E-4ECF-BACB-C53D6A335AC4}" dt="2024-03-20T04:38:30.588" v="2489" actId="478"/>
          <ac:picMkLst>
            <pc:docMk/>
            <pc:sldMk cId="1516857420" sldId="1610"/>
            <ac:picMk id="15" creationId="{74DE0CF4-08B5-BD02-0A9A-5109D732F19E}"/>
          </ac:picMkLst>
        </pc:picChg>
        <pc:picChg chg="add mod">
          <ac:chgData name="박기범(PAK GI BEUM) 책임매니저" userId="b9338d4b-9e87-42df-9bac-a925a8b81525" providerId="ADAL" clId="{25AB5584-614E-4ECF-BACB-C53D6A335AC4}" dt="2024-03-20T04:39:07.636" v="2559" actId="1036"/>
          <ac:picMkLst>
            <pc:docMk/>
            <pc:sldMk cId="1516857420" sldId="1610"/>
            <ac:picMk id="16" creationId="{00507043-CC61-B092-2FA3-651CBA3A92EB}"/>
          </ac:picMkLst>
        </pc:picChg>
      </pc:sldChg>
      <pc:sldChg chg="addSp delSp modSp mod">
        <pc:chgData name="박기범(PAK GI BEUM) 책임매니저" userId="b9338d4b-9e87-42df-9bac-a925a8b81525" providerId="ADAL" clId="{25AB5584-614E-4ECF-BACB-C53D6A335AC4}" dt="2024-03-20T05:20:23.913" v="3016"/>
        <pc:sldMkLst>
          <pc:docMk/>
          <pc:sldMk cId="3823663303" sldId="1611"/>
        </pc:sldMkLst>
        <pc:spChg chg="mod">
          <ac:chgData name="박기범(PAK GI BEUM) 책임매니저" userId="b9338d4b-9e87-42df-9bac-a925a8b81525" providerId="ADAL" clId="{25AB5584-614E-4ECF-BACB-C53D6A335AC4}" dt="2024-03-20T05:20:23.913" v="3016"/>
          <ac:spMkLst>
            <pc:docMk/>
            <pc:sldMk cId="3823663303" sldId="1611"/>
            <ac:spMk id="5" creationId="{38F8D2A5-1049-4F1A-D058-21DF13D6307F}"/>
          </ac:spMkLst>
        </pc:spChg>
        <pc:spChg chg="del">
          <ac:chgData name="박기범(PAK GI BEUM) 책임매니저" userId="b9338d4b-9e87-42df-9bac-a925a8b81525" providerId="ADAL" clId="{25AB5584-614E-4ECF-BACB-C53D6A335AC4}" dt="2024-03-20T05:11:37.916" v="2977" actId="478"/>
          <ac:spMkLst>
            <pc:docMk/>
            <pc:sldMk cId="3823663303" sldId="1611"/>
            <ac:spMk id="7" creationId="{E96C38A1-0044-FD1F-F2F4-463E9B6EB8AE}"/>
          </ac:spMkLst>
        </pc:spChg>
        <pc:grpChg chg="del">
          <ac:chgData name="박기범(PAK GI BEUM) 책임매니저" userId="b9338d4b-9e87-42df-9bac-a925a8b81525" providerId="ADAL" clId="{25AB5584-614E-4ECF-BACB-C53D6A335AC4}" dt="2024-03-20T05:11:38.997" v="2978" actId="478"/>
          <ac:grpSpMkLst>
            <pc:docMk/>
            <pc:sldMk cId="3823663303" sldId="1611"/>
            <ac:grpSpMk id="2" creationId="{85C03F17-87B9-DF88-5F67-CE5E870EF992}"/>
          </ac:grpSpMkLst>
        </pc:grpChg>
        <pc:picChg chg="add mod">
          <ac:chgData name="박기범(PAK GI BEUM) 책임매니저" userId="b9338d4b-9e87-42df-9bac-a925a8b81525" providerId="ADAL" clId="{25AB5584-614E-4ECF-BACB-C53D6A335AC4}" dt="2024-03-20T05:20:11.671" v="2988" actId="1076"/>
          <ac:picMkLst>
            <pc:docMk/>
            <pc:sldMk cId="3823663303" sldId="1611"/>
            <ac:picMk id="6" creationId="{4C4F3680-45D3-FC47-30EB-0231F573AD42}"/>
          </ac:picMkLst>
        </pc:picChg>
        <pc:picChg chg="add mod">
          <ac:chgData name="박기범(PAK GI BEUM) 책임매니저" userId="b9338d4b-9e87-42df-9bac-a925a8b81525" providerId="ADAL" clId="{25AB5584-614E-4ECF-BACB-C53D6A335AC4}" dt="2024-03-20T05:20:07.553" v="2987" actId="1076"/>
          <ac:picMkLst>
            <pc:docMk/>
            <pc:sldMk cId="3823663303" sldId="1611"/>
            <ac:picMk id="11" creationId="{47FB4094-CB84-CBCF-D158-EE05886FD894}"/>
          </ac:picMkLst>
        </pc:picChg>
        <pc:cxnChg chg="mod">
          <ac:chgData name="박기범(PAK GI BEUM) 책임매니저" userId="b9338d4b-9e87-42df-9bac-a925a8b81525" providerId="ADAL" clId="{25AB5584-614E-4ECF-BACB-C53D6A335AC4}" dt="2024-03-20T05:11:38.997" v="2978" actId="478"/>
          <ac:cxnSpMkLst>
            <pc:docMk/>
            <pc:sldMk cId="3823663303" sldId="1611"/>
            <ac:cxnSpMk id="13" creationId="{D4E6863E-A956-72CF-B001-864CE062A238}"/>
          </ac:cxnSpMkLst>
        </pc:cxnChg>
        <pc:cxnChg chg="mod">
          <ac:chgData name="박기범(PAK GI BEUM) 책임매니저" userId="b9338d4b-9e87-42df-9bac-a925a8b81525" providerId="ADAL" clId="{25AB5584-614E-4ECF-BACB-C53D6A335AC4}" dt="2024-03-20T05:11:38.997" v="2978" actId="478"/>
          <ac:cxnSpMkLst>
            <pc:docMk/>
            <pc:sldMk cId="3823663303" sldId="1611"/>
            <ac:cxnSpMk id="14" creationId="{8A3FCFC5-B3B0-F078-EEE9-024C5FC5FE50}"/>
          </ac:cxnSpMkLst>
        </pc:cxnChg>
      </pc:sldChg>
      <pc:sldChg chg="addSp delSp modSp mod">
        <pc:chgData name="박기범(PAK GI BEUM) 책임매니저" userId="b9338d4b-9e87-42df-9bac-a925a8b81525" providerId="ADAL" clId="{25AB5584-614E-4ECF-BACB-C53D6A335AC4}" dt="2024-03-20T07:33:06.234" v="5045" actId="1037"/>
        <pc:sldMkLst>
          <pc:docMk/>
          <pc:sldMk cId="3312314878" sldId="1612"/>
        </pc:sldMkLst>
        <pc:spChg chg="del">
          <ac:chgData name="박기범(PAK GI BEUM) 책임매니저" userId="b9338d4b-9e87-42df-9bac-a925a8b81525" providerId="ADAL" clId="{25AB5584-614E-4ECF-BACB-C53D6A335AC4}" dt="2024-03-20T05:26:51.699" v="3023" actId="478"/>
          <ac:spMkLst>
            <pc:docMk/>
            <pc:sldMk cId="3312314878" sldId="1612"/>
            <ac:spMk id="3" creationId="{F8023C01-C75E-4E8E-9468-43E781F153A0}"/>
          </ac:spMkLst>
        </pc:spChg>
        <pc:spChg chg="mod">
          <ac:chgData name="박기범(PAK GI BEUM) 책임매니저" userId="b9338d4b-9e87-42df-9bac-a925a8b81525" providerId="ADAL" clId="{25AB5584-614E-4ECF-BACB-C53D6A335AC4}" dt="2024-03-20T07:31:44.417" v="5001" actId="20577"/>
          <ac:spMkLst>
            <pc:docMk/>
            <pc:sldMk cId="3312314878" sldId="1612"/>
            <ac:spMk id="4" creationId="{EF8F144B-085F-5DAC-CBE1-BABF4D9EA2CE}"/>
          </ac:spMkLst>
        </pc:spChg>
        <pc:spChg chg="del">
          <ac:chgData name="박기범(PAK GI BEUM) 책임매니저" userId="b9338d4b-9e87-42df-9bac-a925a8b81525" providerId="ADAL" clId="{25AB5584-614E-4ECF-BACB-C53D6A335AC4}" dt="2024-03-20T05:26:51.699" v="3023" actId="478"/>
          <ac:spMkLst>
            <pc:docMk/>
            <pc:sldMk cId="3312314878" sldId="1612"/>
            <ac:spMk id="5" creationId="{4D0DA602-6794-6FF0-7E92-76A0989C7181}"/>
          </ac:spMkLst>
        </pc:spChg>
        <pc:spChg chg="del">
          <ac:chgData name="박기범(PAK GI BEUM) 책임매니저" userId="b9338d4b-9e87-42df-9bac-a925a8b81525" providerId="ADAL" clId="{25AB5584-614E-4ECF-BACB-C53D6A335AC4}" dt="2024-03-20T05:26:51.699" v="3023" actId="478"/>
          <ac:spMkLst>
            <pc:docMk/>
            <pc:sldMk cId="3312314878" sldId="1612"/>
            <ac:spMk id="6" creationId="{B33AFE20-83C0-91E8-1A4D-C31CBA17849D}"/>
          </ac:spMkLst>
        </pc:spChg>
        <pc:spChg chg="del">
          <ac:chgData name="박기범(PAK GI BEUM) 책임매니저" userId="b9338d4b-9e87-42df-9bac-a925a8b81525" providerId="ADAL" clId="{25AB5584-614E-4ECF-BACB-C53D6A335AC4}" dt="2024-03-20T05:26:51.699" v="3023" actId="478"/>
          <ac:spMkLst>
            <pc:docMk/>
            <pc:sldMk cId="3312314878" sldId="1612"/>
            <ac:spMk id="7" creationId="{5D6F8B87-5B94-E287-B71A-3A60413B9265}"/>
          </ac:spMkLst>
        </pc:spChg>
        <pc:spChg chg="del">
          <ac:chgData name="박기범(PAK GI BEUM) 책임매니저" userId="b9338d4b-9e87-42df-9bac-a925a8b81525" providerId="ADAL" clId="{25AB5584-614E-4ECF-BACB-C53D6A335AC4}" dt="2024-03-20T05:26:55.070" v="3024" actId="478"/>
          <ac:spMkLst>
            <pc:docMk/>
            <pc:sldMk cId="3312314878" sldId="1612"/>
            <ac:spMk id="8" creationId="{0249707E-3F86-410D-ABDA-ACAA9046A2AB}"/>
          </ac:spMkLst>
        </pc:spChg>
        <pc:spChg chg="del">
          <ac:chgData name="박기범(PAK GI BEUM) 책임매니저" userId="b9338d4b-9e87-42df-9bac-a925a8b81525" providerId="ADAL" clId="{25AB5584-614E-4ECF-BACB-C53D6A335AC4}" dt="2024-03-20T05:26:51.699" v="3023" actId="478"/>
          <ac:spMkLst>
            <pc:docMk/>
            <pc:sldMk cId="3312314878" sldId="1612"/>
            <ac:spMk id="9" creationId="{F7513E7D-360F-6112-94AF-FF168DB8E579}"/>
          </ac:spMkLst>
        </pc:spChg>
        <pc:spChg chg="del">
          <ac:chgData name="박기범(PAK GI BEUM) 책임매니저" userId="b9338d4b-9e87-42df-9bac-a925a8b81525" providerId="ADAL" clId="{25AB5584-614E-4ECF-BACB-C53D6A335AC4}" dt="2024-03-20T05:26:51.699" v="3023" actId="478"/>
          <ac:spMkLst>
            <pc:docMk/>
            <pc:sldMk cId="3312314878" sldId="1612"/>
            <ac:spMk id="10" creationId="{BD6D80EF-81F2-CA03-42ED-963BD7E74F36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11" creationId="{B76226CA-9B44-0573-5F7F-6AEDC924E7BA}"/>
          </ac:spMkLst>
        </pc:spChg>
        <pc:spChg chg="del">
          <ac:chgData name="박기범(PAK GI BEUM) 책임매니저" userId="b9338d4b-9e87-42df-9bac-a925a8b81525" providerId="ADAL" clId="{25AB5584-614E-4ECF-BACB-C53D6A335AC4}" dt="2024-03-20T05:26:51.699" v="3023" actId="478"/>
          <ac:spMkLst>
            <pc:docMk/>
            <pc:sldMk cId="3312314878" sldId="1612"/>
            <ac:spMk id="12" creationId="{471331A9-1BEE-C1EF-2046-85D4A4013CE3}"/>
          </ac:spMkLst>
        </pc:spChg>
        <pc:spChg chg="del">
          <ac:chgData name="박기범(PAK GI BEUM) 책임매니저" userId="b9338d4b-9e87-42df-9bac-a925a8b81525" providerId="ADAL" clId="{25AB5584-614E-4ECF-BACB-C53D6A335AC4}" dt="2024-03-20T05:26:51.699" v="3023" actId="478"/>
          <ac:spMkLst>
            <pc:docMk/>
            <pc:sldMk cId="3312314878" sldId="1612"/>
            <ac:spMk id="13" creationId="{C8E3927E-2EC6-C411-A6A5-01E241997695}"/>
          </ac:spMkLst>
        </pc:spChg>
        <pc:spChg chg="del">
          <ac:chgData name="박기범(PAK GI BEUM) 책임매니저" userId="b9338d4b-9e87-42df-9bac-a925a8b81525" providerId="ADAL" clId="{25AB5584-614E-4ECF-BACB-C53D6A335AC4}" dt="2024-03-20T05:26:51.699" v="3023" actId="478"/>
          <ac:spMkLst>
            <pc:docMk/>
            <pc:sldMk cId="3312314878" sldId="1612"/>
            <ac:spMk id="14" creationId="{C1120F64-F469-43CE-9EAF-4F8DA5F422AF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18" creationId="{8F06FC48-87E5-D801-78F5-BC8CF2CA001E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19" creationId="{23B8EDCC-45BA-CC20-00DD-EAAB518CC562}"/>
          </ac:spMkLst>
        </pc:spChg>
        <pc:spChg chg="del">
          <ac:chgData name="박기범(PAK GI BEUM) 책임매니저" userId="b9338d4b-9e87-42df-9bac-a925a8b81525" providerId="ADAL" clId="{25AB5584-614E-4ECF-BACB-C53D6A335AC4}" dt="2024-03-20T05:26:51.699" v="3023" actId="478"/>
          <ac:spMkLst>
            <pc:docMk/>
            <pc:sldMk cId="3312314878" sldId="1612"/>
            <ac:spMk id="20" creationId="{0556C2D7-1687-5DEB-7873-3D6F60E60500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21" creationId="{7CE86656-F262-EECA-43A4-3D9367F2512A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22" creationId="{84262F5C-4FD2-4C6E-91FF-6EA4ADFBD231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23" creationId="{253F2B24-2225-00A9-6093-F7A971D988F8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24" creationId="{EDA8C2B9-BDFA-EEA1-3896-CB61CD233129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25" creationId="{3F69C3EB-D6CB-C22E-3368-4661421E549D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27" creationId="{AEEE2820-993B-EF78-78BD-335EF1CF48DA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28" creationId="{73A70D7D-CEFE-96C9-8586-80C51D8ABD10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29" creationId="{BC1E9F23-9F6F-9046-5450-9BA7EE1F38DA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30" creationId="{CDB087FF-A3B2-52D1-2202-B8A7062966E3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31" creationId="{B32C9148-3FE7-BFDB-2045-66ACA6248532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32" creationId="{97C116F2-61A2-56E7-129F-7FD6D66A2D3E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33" creationId="{47B1915B-1549-4F65-636F-7A9618FA3A4E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42" creationId="{F28E3B80-EAC7-CEDA-1389-94FA944D1A8D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46" creationId="{EB5C9E8D-EE91-091A-752C-E5D355B3884C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47" creationId="{FCBB2824-AF79-D2BC-2CAF-164CDE546CE3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49" creationId="{C766A74A-7D26-CAF1-67AD-E807ACBF4BCB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50" creationId="{64A9C964-7D1F-32EB-F395-DC4667CB115A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52" creationId="{FCF19895-F58B-74E5-F622-10A5B4FDEBD3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58" creationId="{98FDD5F6-712C-015D-ED7A-377F0795C092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62" creationId="{05250FBB-130A-B722-12FE-7FA47D862683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63" creationId="{14A28B03-0D14-5563-A603-4F397DF50FCC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64" creationId="{46DF4CEE-C4B5-56DF-4535-87BD4B654712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65" creationId="{A0787EB1-91A9-0902-2C91-E79A3B654E11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66" creationId="{B38ABB60-7A38-4FEC-2413-CE2803281A71}"/>
          </ac:spMkLst>
        </pc:spChg>
        <pc:spChg chg="add mod">
          <ac:chgData name="박기범(PAK GI BEUM) 책임매니저" userId="b9338d4b-9e87-42df-9bac-a925a8b81525" providerId="ADAL" clId="{25AB5584-614E-4ECF-BACB-C53D6A335AC4}" dt="2024-03-20T07:32:18.004" v="5018" actId="1036"/>
          <ac:spMkLst>
            <pc:docMk/>
            <pc:sldMk cId="3312314878" sldId="1612"/>
            <ac:spMk id="67" creationId="{41902658-6882-1D24-9B44-A8A524801F3E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06.234" v="5045" actId="1037"/>
          <ac:spMkLst>
            <pc:docMk/>
            <pc:sldMk cId="3312314878" sldId="1612"/>
            <ac:spMk id="69" creationId="{68F803FA-2951-B86F-EE8B-F5CADD6E8C33}"/>
          </ac:spMkLst>
        </pc:spChg>
        <pc:graphicFrameChg chg="modGraphic">
          <ac:chgData name="박기범(PAK GI BEUM) 책임매니저" userId="b9338d4b-9e87-42df-9bac-a925a8b81525" providerId="ADAL" clId="{25AB5584-614E-4ECF-BACB-C53D6A335AC4}" dt="2024-03-20T05:33:44.228" v="3088" actId="798"/>
          <ac:graphicFrameMkLst>
            <pc:docMk/>
            <pc:sldMk cId="3312314878" sldId="1612"/>
            <ac:graphicFrameMk id="2" creationId="{747BECBF-AFC0-14DB-84B3-F76E1297525B}"/>
          </ac:graphicFrameMkLst>
        </pc:graphicFrameChg>
        <pc:graphicFrameChg chg="modGraphic">
          <ac:chgData name="박기범(PAK GI BEUM) 책임매니저" userId="b9338d4b-9e87-42df-9bac-a925a8b81525" providerId="ADAL" clId="{25AB5584-614E-4ECF-BACB-C53D6A335AC4}" dt="2024-03-20T06:59:48.216" v="4361" actId="6549"/>
          <ac:graphicFrameMkLst>
            <pc:docMk/>
            <pc:sldMk cId="3312314878" sldId="1612"/>
            <ac:graphicFrameMk id="26" creationId="{936935A6-A3F7-E5E4-2EAC-1CB1248CBE5A}"/>
          </ac:graphicFrameMkLst>
        </pc:graphicFrameChg>
        <pc:picChg chg="add del mod">
          <ac:chgData name="박기범(PAK GI BEUM) 책임매니저" userId="b9338d4b-9e87-42df-9bac-a925a8b81525" providerId="ADAL" clId="{25AB5584-614E-4ECF-BACB-C53D6A335AC4}" dt="2024-03-20T05:39:44.642" v="3156" actId="478"/>
          <ac:picMkLst>
            <pc:docMk/>
            <pc:sldMk cId="3312314878" sldId="1612"/>
            <ac:picMk id="59" creationId="{5A427716-FEBF-CDD5-B913-CB3A317DC1B8}"/>
          </ac:picMkLst>
        </pc:picChg>
        <pc:picChg chg="add del mod">
          <ac:chgData name="박기범(PAK GI BEUM) 책임매니저" userId="b9338d4b-9e87-42df-9bac-a925a8b81525" providerId="ADAL" clId="{25AB5584-614E-4ECF-BACB-C53D6A335AC4}" dt="2024-03-20T05:39:45.755" v="3157" actId="478"/>
          <ac:picMkLst>
            <pc:docMk/>
            <pc:sldMk cId="3312314878" sldId="1612"/>
            <ac:picMk id="60" creationId="{11ADDBBA-3F57-14F3-2821-4871645E0767}"/>
          </ac:picMkLst>
        </pc:picChg>
        <pc:picChg chg="add del mod">
          <ac:chgData name="박기범(PAK GI BEUM) 책임매니저" userId="b9338d4b-9e87-42df-9bac-a925a8b81525" providerId="ADAL" clId="{25AB5584-614E-4ECF-BACB-C53D6A335AC4}" dt="2024-03-20T05:39:46.627" v="3158" actId="478"/>
          <ac:picMkLst>
            <pc:docMk/>
            <pc:sldMk cId="3312314878" sldId="1612"/>
            <ac:picMk id="61" creationId="{CFB65CC5-C069-AD53-6F98-2E0EF99FC92C}"/>
          </ac:picMkLst>
        </pc:pic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15" creationId="{889DB9A1-136B-8EA0-7E7C-4F73778A3CB9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5:26:51.699" v="3023" actId="478"/>
          <ac:cxnSpMkLst>
            <pc:docMk/>
            <pc:sldMk cId="3312314878" sldId="1612"/>
            <ac:cxnSpMk id="16" creationId="{90E046A0-494A-AF4C-CE67-FCB58B4C942B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17" creationId="{B6EE8A8D-121A-D609-9E60-E8771E0C15DF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34" creationId="{73208400-0699-CA0E-2170-D7E9AEB050D6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35" creationId="{232FB5E7-2C65-ADB8-FFEA-9A1B909A3706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36" creationId="{30B51B66-F8B0-FED7-B1B6-C37A397F4574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37" creationId="{3E4C4F16-FF8E-9B7F-A356-B70E17C2C02F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38" creationId="{8C460891-A244-ECCD-0742-D3E12BA7EF6C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39" creationId="{9B268819-30C7-455F-2FA7-A6E68110D35C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40" creationId="{9944D116-6992-E3C1-650B-0DF66EA6F2D7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41" creationId="{C6CDCDF1-FBF4-78C8-3E2D-017BEB7D844E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43" creationId="{19D95171-10D5-AEDA-7D24-F8056C49197E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44" creationId="{73FCDAC1-266B-E8D2-B54C-37BE85D77095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45" creationId="{35C57D1A-0BB3-AA88-723B-9A7442029A70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48" creationId="{8CCF7FAF-71BC-F24C-AAA7-96AF561C3C31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51" creationId="{B6128273-8032-3C41-20D1-0CAFCB17D560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53" creationId="{DC4C9A7A-8139-6BE7-B52B-75B4D0F6DEC9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54" creationId="{358C0E1A-7F99-5A73-8149-B0CF4D0BB1A4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55" creationId="{1377F3D4-D282-D819-C7C6-4AD4FC2B2254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56" creationId="{2805105D-367D-72EA-10A3-D8D48C3A92D3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2:18.004" v="5018" actId="1036"/>
          <ac:cxnSpMkLst>
            <pc:docMk/>
            <pc:sldMk cId="3312314878" sldId="1612"/>
            <ac:cxnSpMk id="57" creationId="{E33B6EE3-3084-2604-4948-98D7FB2EBDD2}"/>
          </ac:cxnSpMkLst>
        </pc:cxnChg>
      </pc:sldChg>
      <pc:sldChg chg="del">
        <pc:chgData name="박기범(PAK GI BEUM) 책임매니저" userId="b9338d4b-9e87-42df-9bac-a925a8b81525" providerId="ADAL" clId="{25AB5584-614E-4ECF-BACB-C53D6A335AC4}" dt="2024-03-20T05:26:23.935" v="3021" actId="2696"/>
        <pc:sldMkLst>
          <pc:docMk/>
          <pc:sldMk cId="3725942068" sldId="1612"/>
        </pc:sldMkLst>
      </pc:sldChg>
      <pc:sldChg chg="addSp delSp modSp mod">
        <pc:chgData name="박기범(PAK GI BEUM) 책임매니저" userId="b9338d4b-9e87-42df-9bac-a925a8b81525" providerId="ADAL" clId="{25AB5584-614E-4ECF-BACB-C53D6A335AC4}" dt="2024-03-20T07:33:46.449" v="5080" actId="1035"/>
        <pc:sldMkLst>
          <pc:docMk/>
          <pc:sldMk cId="1704341861" sldId="1613"/>
        </pc:sldMkLst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3" creationId="{AA6FB3F8-EF8B-F0F4-5564-15CC6D5367B9}"/>
          </ac:spMkLst>
        </pc:spChg>
        <pc:spChg chg="del">
          <ac:chgData name="박기범(PAK GI BEUM) 책임매니저" userId="b9338d4b-9e87-42df-9bac-a925a8b81525" providerId="ADAL" clId="{25AB5584-614E-4ECF-BACB-C53D6A335AC4}" dt="2024-03-20T07:31:49.522" v="5002" actId="478"/>
          <ac:spMkLst>
            <pc:docMk/>
            <pc:sldMk cId="1704341861" sldId="1613"/>
            <ac:spMk id="4" creationId="{EF8F144B-085F-5DAC-CBE1-BABF4D9EA2CE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5" creationId="{E843B5EC-BDE2-D776-1BBC-44C9CE00A3F1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6" creationId="{CFC87E02-C66A-DB3B-AB99-14D56A743918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7" creationId="{CB48AD21-DD7A-088D-835D-65F08E970732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8" creationId="{924390B1-2B0F-D363-DBE9-82295B49CB3C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9" creationId="{18B6F385-2601-B3E0-E46D-78292CE42E33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10" creationId="{FF570CE5-C7B0-217F-D48C-A7D9958AE5F7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11" creationId="{B76226CA-9B44-0573-5F7F-6AEDC924E7BA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12" creationId="{46EFAE6B-DDDE-107B-02A1-8B98A10E6FC8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13" creationId="{0F195A80-58F1-8EB8-790A-61A5495A0FD5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18" creationId="{8F06FC48-87E5-D801-78F5-BC8CF2CA001E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19" creationId="{23B8EDCC-45BA-CC20-00DD-EAAB518CC562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21" creationId="{7CE86656-F262-EECA-43A4-3D9367F2512A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22" creationId="{84262F5C-4FD2-4C6E-91FF-6EA4ADFBD231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23" creationId="{253F2B24-2225-00A9-6093-F7A971D988F8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24" creationId="{EDA8C2B9-BDFA-EEA1-3896-CB61CD233129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25" creationId="{3F69C3EB-D6CB-C22E-3368-4661421E549D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27" creationId="{AEEE2820-993B-EF78-78BD-335EF1CF48DA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28" creationId="{73A70D7D-CEFE-96C9-8586-80C51D8ABD10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29" creationId="{BC1E9F23-9F6F-9046-5450-9BA7EE1F38DA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30" creationId="{CDB087FF-A3B2-52D1-2202-B8A7062966E3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31" creationId="{B32C9148-3FE7-BFDB-2045-66ACA6248532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32" creationId="{97C116F2-61A2-56E7-129F-7FD6D66A2D3E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33" creationId="{47B1915B-1549-4F65-636F-7A9618FA3A4E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42" creationId="{F28E3B80-EAC7-CEDA-1389-94FA944D1A8D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46" creationId="{EB5C9E8D-EE91-091A-752C-E5D355B3884C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47" creationId="{FCBB2824-AF79-D2BC-2CAF-164CDE546CE3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49" creationId="{C766A74A-7D26-CAF1-67AD-E807ACBF4BCB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50" creationId="{64A9C964-7D1F-32EB-F395-DC4667CB115A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52" creationId="{FCF19895-F58B-74E5-F622-10A5B4FDEBD3}"/>
          </ac:spMkLst>
        </pc:spChg>
        <pc:spChg chg="del">
          <ac:chgData name="박기범(PAK GI BEUM) 책임매니저" userId="b9338d4b-9e87-42df-9bac-a925a8b81525" providerId="ADAL" clId="{25AB5584-614E-4ECF-BACB-C53D6A335AC4}" dt="2024-03-20T05:33:05.446" v="3044" actId="478"/>
          <ac:spMkLst>
            <pc:docMk/>
            <pc:sldMk cId="1704341861" sldId="1613"/>
            <ac:spMk id="58" creationId="{98FDD5F6-712C-015D-ED7A-377F0795C092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65" creationId="{7ADF6B69-AE34-F287-BBD4-1F3952BE4AEB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66" creationId="{C7EEEA5E-A5B5-A956-CB95-6A15FA05C9EE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67" creationId="{70195950-0ED9-3097-A52D-9FB18E7FE17E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68" creationId="{60DE96C2-97D3-5141-5932-6C349DBB65D5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69" creationId="{0A308AA5-67B0-98FC-9868-C1E6D0A9AC3E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27.930" v="5064" actId="1036"/>
          <ac:spMkLst>
            <pc:docMk/>
            <pc:sldMk cId="1704341861" sldId="1613"/>
            <ac:spMk id="70" creationId="{AEDFA33D-951A-9947-5370-632AE124EEB6}"/>
          </ac:spMkLst>
        </pc:spChg>
        <pc:spChg chg="add mod">
          <ac:chgData name="박기범(PAK GI BEUM) 책임매니저" userId="b9338d4b-9e87-42df-9bac-a925a8b81525" providerId="ADAL" clId="{25AB5584-614E-4ECF-BACB-C53D6A335AC4}" dt="2024-03-20T07:31:54.220" v="5003"/>
          <ac:spMkLst>
            <pc:docMk/>
            <pc:sldMk cId="1704341861" sldId="1613"/>
            <ac:spMk id="71" creationId="{75852686-BD35-9853-7837-88C390E911E7}"/>
          </ac:spMkLst>
        </pc:spChg>
        <pc:spChg chg="add mod">
          <ac:chgData name="박기범(PAK GI BEUM) 책임매니저" userId="b9338d4b-9e87-42df-9bac-a925a8b81525" providerId="ADAL" clId="{25AB5584-614E-4ECF-BACB-C53D6A335AC4}" dt="2024-03-20T07:33:46.449" v="5080" actId="1035"/>
          <ac:spMkLst>
            <pc:docMk/>
            <pc:sldMk cId="1704341861" sldId="1613"/>
            <ac:spMk id="73" creationId="{B23C9711-7267-F9D7-BB59-E3FAED82C629}"/>
          </ac:spMkLst>
        </pc:spChg>
        <pc:graphicFrameChg chg="modGraphic">
          <ac:chgData name="박기범(PAK GI BEUM) 책임매니저" userId="b9338d4b-9e87-42df-9bac-a925a8b81525" providerId="ADAL" clId="{25AB5584-614E-4ECF-BACB-C53D6A335AC4}" dt="2024-03-20T05:33:35.086" v="3087" actId="798"/>
          <ac:graphicFrameMkLst>
            <pc:docMk/>
            <pc:sldMk cId="1704341861" sldId="1613"/>
            <ac:graphicFrameMk id="2" creationId="{747BECBF-AFC0-14DB-84B3-F76E1297525B}"/>
          </ac:graphicFrameMkLst>
        </pc:graphicFrameChg>
        <pc:picChg chg="del">
          <ac:chgData name="박기범(PAK GI BEUM) 책임매니저" userId="b9338d4b-9e87-42df-9bac-a925a8b81525" providerId="ADAL" clId="{25AB5584-614E-4ECF-BACB-C53D6A335AC4}" dt="2024-03-20T05:33:05.446" v="3044" actId="478"/>
          <ac:picMkLst>
            <pc:docMk/>
            <pc:sldMk cId="1704341861" sldId="1613"/>
            <ac:picMk id="59" creationId="{5A427716-FEBF-CDD5-B913-CB3A317DC1B8}"/>
          </ac:picMkLst>
        </pc:picChg>
        <pc:picChg chg="del">
          <ac:chgData name="박기범(PAK GI BEUM) 책임매니저" userId="b9338d4b-9e87-42df-9bac-a925a8b81525" providerId="ADAL" clId="{25AB5584-614E-4ECF-BACB-C53D6A335AC4}" dt="2024-03-20T05:33:05.446" v="3044" actId="478"/>
          <ac:picMkLst>
            <pc:docMk/>
            <pc:sldMk cId="1704341861" sldId="1613"/>
            <ac:picMk id="60" creationId="{11ADDBBA-3F57-14F3-2821-4871645E0767}"/>
          </ac:picMkLst>
        </pc:picChg>
        <pc:picChg chg="del">
          <ac:chgData name="박기범(PAK GI BEUM) 책임매니저" userId="b9338d4b-9e87-42df-9bac-a925a8b81525" providerId="ADAL" clId="{25AB5584-614E-4ECF-BACB-C53D6A335AC4}" dt="2024-03-20T05:33:05.446" v="3044" actId="478"/>
          <ac:picMkLst>
            <pc:docMk/>
            <pc:sldMk cId="1704341861" sldId="1613"/>
            <ac:picMk id="61" creationId="{CFB65CC5-C069-AD53-6F98-2E0EF99FC92C}"/>
          </ac:picMkLst>
        </pc:picChg>
        <pc:cxnChg chg="add mod">
          <ac:chgData name="박기범(PAK GI BEUM) 책임매니저" userId="b9338d4b-9e87-42df-9bac-a925a8b81525" providerId="ADAL" clId="{25AB5584-614E-4ECF-BACB-C53D6A335AC4}" dt="2024-03-20T07:33:27.930" v="5064" actId="1036"/>
          <ac:cxnSpMkLst>
            <pc:docMk/>
            <pc:sldMk cId="1704341861" sldId="1613"/>
            <ac:cxnSpMk id="14" creationId="{653585A2-F174-2EE9-0637-6D10AE58DFBE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15" creationId="{889DB9A1-136B-8EA0-7E7C-4F73778A3CB9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3:27.930" v="5064" actId="1036"/>
          <ac:cxnSpMkLst>
            <pc:docMk/>
            <pc:sldMk cId="1704341861" sldId="1613"/>
            <ac:cxnSpMk id="16" creationId="{EDD2C9C6-1D2E-1663-B34E-782BC8E10982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17" creationId="{B6EE8A8D-121A-D609-9E60-E8771E0C15DF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3:27.930" v="5064" actId="1036"/>
          <ac:cxnSpMkLst>
            <pc:docMk/>
            <pc:sldMk cId="1704341861" sldId="1613"/>
            <ac:cxnSpMk id="20" creationId="{0EF5FD5C-EF72-25AB-C7E1-E425395981A5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34" creationId="{73208400-0699-CA0E-2170-D7E9AEB050D6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35" creationId="{232FB5E7-2C65-ADB8-FFEA-9A1B909A3706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36" creationId="{30B51B66-F8B0-FED7-B1B6-C37A397F4574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37" creationId="{3E4C4F16-FF8E-9B7F-A356-B70E17C2C02F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38" creationId="{8C460891-A244-ECCD-0742-D3E12BA7EF6C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39" creationId="{9B268819-30C7-455F-2FA7-A6E68110D35C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40" creationId="{9944D116-6992-E3C1-650B-0DF66EA6F2D7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41" creationId="{C6CDCDF1-FBF4-78C8-3E2D-017BEB7D844E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43" creationId="{19D95171-10D5-AEDA-7D24-F8056C49197E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44" creationId="{73FCDAC1-266B-E8D2-B54C-37BE85D77095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45" creationId="{35C57D1A-0BB3-AA88-723B-9A7442029A70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48" creationId="{8CCF7FAF-71BC-F24C-AAA7-96AF561C3C31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51" creationId="{B6128273-8032-3C41-20D1-0CAFCB17D560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53" creationId="{DC4C9A7A-8139-6BE7-B52B-75B4D0F6DEC9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54" creationId="{358C0E1A-7F99-5A73-8149-B0CF4D0BB1A4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55" creationId="{1377F3D4-D282-D819-C7C6-4AD4FC2B2254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56" creationId="{2805105D-367D-72EA-10A3-D8D48C3A92D3}"/>
          </ac:cxnSpMkLst>
        </pc:cxnChg>
        <pc:cxnChg chg="del">
          <ac:chgData name="박기범(PAK GI BEUM) 책임매니저" userId="b9338d4b-9e87-42df-9bac-a925a8b81525" providerId="ADAL" clId="{25AB5584-614E-4ECF-BACB-C53D6A335AC4}" dt="2024-03-20T05:33:05.446" v="3044" actId="478"/>
          <ac:cxnSpMkLst>
            <pc:docMk/>
            <pc:sldMk cId="1704341861" sldId="1613"/>
            <ac:cxnSpMk id="57" creationId="{E33B6EE3-3084-2604-4948-98D7FB2EBDD2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3:27.930" v="5064" actId="1036"/>
          <ac:cxnSpMkLst>
            <pc:docMk/>
            <pc:sldMk cId="1704341861" sldId="1613"/>
            <ac:cxnSpMk id="62" creationId="{4F052A2D-1C03-CB66-A331-464BA51B9BC6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3:27.930" v="5064" actId="1036"/>
          <ac:cxnSpMkLst>
            <pc:docMk/>
            <pc:sldMk cId="1704341861" sldId="1613"/>
            <ac:cxnSpMk id="63" creationId="{E16A5B07-C60A-33A5-854C-E5DE83C2F6FF}"/>
          </ac:cxnSpMkLst>
        </pc:cxnChg>
        <pc:cxnChg chg="add mod">
          <ac:chgData name="박기범(PAK GI BEUM) 책임매니저" userId="b9338d4b-9e87-42df-9bac-a925a8b81525" providerId="ADAL" clId="{25AB5584-614E-4ECF-BACB-C53D6A335AC4}" dt="2024-03-20T07:33:27.930" v="5064" actId="1036"/>
          <ac:cxnSpMkLst>
            <pc:docMk/>
            <pc:sldMk cId="1704341861" sldId="1613"/>
            <ac:cxnSpMk id="64" creationId="{2AAB62B7-AADC-8D6D-1F2D-634DD5E8D37D}"/>
          </ac:cxnSpMkLst>
        </pc:cxnChg>
      </pc:sldChg>
      <pc:sldChg chg="addSp delSp modSp mod">
        <pc:chgData name="박기범(PAK GI BEUM) 책임매니저" userId="b9338d4b-9e87-42df-9bac-a925a8b81525" providerId="ADAL" clId="{25AB5584-614E-4ECF-BACB-C53D6A335AC4}" dt="2024-03-20T05:51:09.987" v="3277" actId="1076"/>
        <pc:sldMkLst>
          <pc:docMk/>
          <pc:sldMk cId="2982639718" sldId="1614"/>
        </pc:sldMkLst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3" creationId="{AA6FB3F8-EF8B-F0F4-5564-15CC6D5367B9}"/>
          </ac:spMkLst>
        </pc:spChg>
        <pc:spChg chg="mod">
          <ac:chgData name="박기범(PAK GI BEUM) 책임매니저" userId="b9338d4b-9e87-42df-9bac-a925a8b81525" providerId="ADAL" clId="{25AB5584-614E-4ECF-BACB-C53D6A335AC4}" dt="2024-03-20T05:51:02.452" v="3276" actId="20577"/>
          <ac:spMkLst>
            <pc:docMk/>
            <pc:sldMk cId="2982639718" sldId="1614"/>
            <ac:spMk id="4" creationId="{EF8F144B-085F-5DAC-CBE1-BABF4D9EA2CE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5" creationId="{E843B5EC-BDE2-D776-1BBC-44C9CE00A3F1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6" creationId="{CFC87E02-C66A-DB3B-AB99-14D56A743918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7" creationId="{CB48AD21-DD7A-088D-835D-65F08E970732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8" creationId="{924390B1-2B0F-D363-DBE9-82295B49CB3C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9" creationId="{18B6F385-2601-B3E0-E46D-78292CE42E33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10" creationId="{FF570CE5-C7B0-217F-D48C-A7D9958AE5F7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12" creationId="{46EFAE6B-DDDE-107B-02A1-8B98A10E6FC8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13" creationId="{0F195A80-58F1-8EB8-790A-61A5495A0FD5}"/>
          </ac:spMkLst>
        </pc:spChg>
        <pc:spChg chg="add mod">
          <ac:chgData name="박기범(PAK GI BEUM) 책임매니저" userId="b9338d4b-9e87-42df-9bac-a925a8b81525" providerId="ADAL" clId="{25AB5584-614E-4ECF-BACB-C53D6A335AC4}" dt="2024-03-20T05:51:09.987" v="3277" actId="1076"/>
          <ac:spMkLst>
            <pc:docMk/>
            <pc:sldMk cId="2982639718" sldId="1614"/>
            <ac:spMk id="17" creationId="{B9DD6F93-D209-E890-8D00-F65D7CC3E8CA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65" creationId="{7ADF6B69-AE34-F287-BBD4-1F3952BE4AEB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66" creationId="{C7EEEA5E-A5B5-A956-CB95-6A15FA05C9EE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67" creationId="{70195950-0ED9-3097-A52D-9FB18E7FE17E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68" creationId="{60DE96C2-97D3-5141-5932-6C349DBB65D5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69" creationId="{0A308AA5-67B0-98FC-9868-C1E6D0A9AC3E}"/>
          </ac:spMkLst>
        </pc:spChg>
        <pc:spChg chg="del">
          <ac:chgData name="박기범(PAK GI BEUM) 책임매니저" userId="b9338d4b-9e87-42df-9bac-a925a8b81525" providerId="ADAL" clId="{25AB5584-614E-4ECF-BACB-C53D6A335AC4}" dt="2024-03-20T05:49:49.445" v="3222" actId="478"/>
          <ac:spMkLst>
            <pc:docMk/>
            <pc:sldMk cId="2982639718" sldId="1614"/>
            <ac:spMk id="70" creationId="{AEDFA33D-951A-9947-5370-632AE124EEB6}"/>
          </ac:spMkLst>
        </pc:spChg>
        <pc:picChg chg="add mod">
          <ac:chgData name="박기범(PAK GI BEUM) 책임매니저" userId="b9338d4b-9e87-42df-9bac-a925a8b81525" providerId="ADAL" clId="{25AB5584-614E-4ECF-BACB-C53D6A335AC4}" dt="2024-03-20T05:50:17.308" v="3245" actId="1036"/>
          <ac:picMkLst>
            <pc:docMk/>
            <pc:sldMk cId="2982639718" sldId="1614"/>
            <ac:picMk id="11" creationId="{8E69D47D-F1E0-6367-0A00-572FF752DD06}"/>
          </ac:picMkLst>
        </pc:picChg>
        <pc:picChg chg="add mod">
          <ac:chgData name="박기범(PAK GI BEUM) 책임매니저" userId="b9338d4b-9e87-42df-9bac-a925a8b81525" providerId="ADAL" clId="{25AB5584-614E-4ECF-BACB-C53D6A335AC4}" dt="2024-03-20T05:50:17.308" v="3245" actId="1036"/>
          <ac:picMkLst>
            <pc:docMk/>
            <pc:sldMk cId="2982639718" sldId="1614"/>
            <ac:picMk id="15" creationId="{CB647231-5A0F-01EF-610C-20FE0E2FE972}"/>
          </ac:picMkLst>
        </pc:picChg>
        <pc:cxnChg chg="del">
          <ac:chgData name="박기범(PAK GI BEUM) 책임매니저" userId="b9338d4b-9e87-42df-9bac-a925a8b81525" providerId="ADAL" clId="{25AB5584-614E-4ECF-BACB-C53D6A335AC4}" dt="2024-03-20T05:49:49.445" v="3222" actId="478"/>
          <ac:cxnSpMkLst>
            <pc:docMk/>
            <pc:sldMk cId="2982639718" sldId="1614"/>
            <ac:cxnSpMk id="14" creationId="{653585A2-F174-2EE9-0637-6D10AE58DFBE}"/>
          </ac:cxnSpMkLst>
        </pc:cxnChg>
        <pc:cxnChg chg="del">
          <ac:chgData name="박기범(PAK GI BEUM) 책임매니저" userId="b9338d4b-9e87-42df-9bac-a925a8b81525" providerId="ADAL" clId="{25AB5584-614E-4ECF-BACB-C53D6A335AC4}" dt="2024-03-20T05:49:49.445" v="3222" actId="478"/>
          <ac:cxnSpMkLst>
            <pc:docMk/>
            <pc:sldMk cId="2982639718" sldId="1614"/>
            <ac:cxnSpMk id="16" creationId="{EDD2C9C6-1D2E-1663-B34E-782BC8E10982}"/>
          </ac:cxnSpMkLst>
        </pc:cxnChg>
        <pc:cxnChg chg="del">
          <ac:chgData name="박기범(PAK GI BEUM) 책임매니저" userId="b9338d4b-9e87-42df-9bac-a925a8b81525" providerId="ADAL" clId="{25AB5584-614E-4ECF-BACB-C53D6A335AC4}" dt="2024-03-20T05:49:49.445" v="3222" actId="478"/>
          <ac:cxnSpMkLst>
            <pc:docMk/>
            <pc:sldMk cId="2982639718" sldId="1614"/>
            <ac:cxnSpMk id="20" creationId="{0EF5FD5C-EF72-25AB-C7E1-E425395981A5}"/>
          </ac:cxnSpMkLst>
        </pc:cxnChg>
        <pc:cxnChg chg="del">
          <ac:chgData name="박기범(PAK GI BEUM) 책임매니저" userId="b9338d4b-9e87-42df-9bac-a925a8b81525" providerId="ADAL" clId="{25AB5584-614E-4ECF-BACB-C53D6A335AC4}" dt="2024-03-20T05:49:49.445" v="3222" actId="478"/>
          <ac:cxnSpMkLst>
            <pc:docMk/>
            <pc:sldMk cId="2982639718" sldId="1614"/>
            <ac:cxnSpMk id="62" creationId="{4F052A2D-1C03-CB66-A331-464BA51B9BC6}"/>
          </ac:cxnSpMkLst>
        </pc:cxnChg>
        <pc:cxnChg chg="del">
          <ac:chgData name="박기범(PAK GI BEUM) 책임매니저" userId="b9338d4b-9e87-42df-9bac-a925a8b81525" providerId="ADAL" clId="{25AB5584-614E-4ECF-BACB-C53D6A335AC4}" dt="2024-03-20T05:49:49.445" v="3222" actId="478"/>
          <ac:cxnSpMkLst>
            <pc:docMk/>
            <pc:sldMk cId="2982639718" sldId="1614"/>
            <ac:cxnSpMk id="63" creationId="{E16A5B07-C60A-33A5-854C-E5DE83C2F6FF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5:49:49.445" v="3222" actId="478"/>
          <ac:cxnSpMkLst>
            <pc:docMk/>
            <pc:sldMk cId="2982639718" sldId="1614"/>
            <ac:cxnSpMk id="64" creationId="{2AAB62B7-AADC-8D6D-1F2D-634DD5E8D37D}"/>
          </ac:cxnSpMkLst>
        </pc:cxnChg>
      </pc:sldChg>
      <pc:sldChg chg="addSp delSp modSp mod">
        <pc:chgData name="박기범(PAK GI BEUM) 책임매니저" userId="b9338d4b-9e87-42df-9bac-a925a8b81525" providerId="ADAL" clId="{25AB5584-614E-4ECF-BACB-C53D6A335AC4}" dt="2024-03-20T05:52:01.174" v="3295" actId="6549"/>
        <pc:sldMkLst>
          <pc:docMk/>
          <pc:sldMk cId="3575016860" sldId="1615"/>
        </pc:sldMkLst>
        <pc:spChg chg="mod">
          <ac:chgData name="박기범(PAK GI BEUM) 책임매니저" userId="b9338d4b-9e87-42df-9bac-a925a8b81525" providerId="ADAL" clId="{25AB5584-614E-4ECF-BACB-C53D6A335AC4}" dt="2024-03-20T05:52:01.174" v="3295" actId="6549"/>
          <ac:spMkLst>
            <pc:docMk/>
            <pc:sldMk cId="3575016860" sldId="1615"/>
            <ac:spMk id="4" creationId="{EF8F144B-085F-5DAC-CBE1-BABF4D9EA2CE}"/>
          </ac:spMkLst>
        </pc:spChg>
        <pc:spChg chg="add mod">
          <ac:chgData name="박기범(PAK GI BEUM) 책임매니저" userId="b9338d4b-9e87-42df-9bac-a925a8b81525" providerId="ADAL" clId="{25AB5584-614E-4ECF-BACB-C53D6A335AC4}" dt="2024-03-20T05:51:38.693" v="3281"/>
          <ac:spMkLst>
            <pc:docMk/>
            <pc:sldMk cId="3575016860" sldId="1615"/>
            <ac:spMk id="5" creationId="{B4C1E93E-DC67-105F-CCE0-AF0F7652A671}"/>
          </ac:spMkLst>
        </pc:spChg>
        <pc:spChg chg="del">
          <ac:chgData name="박기범(PAK GI BEUM) 책임매니저" userId="b9338d4b-9e87-42df-9bac-a925a8b81525" providerId="ADAL" clId="{25AB5584-614E-4ECF-BACB-C53D6A335AC4}" dt="2024-03-20T05:51:30.943" v="3280" actId="478"/>
          <ac:spMkLst>
            <pc:docMk/>
            <pc:sldMk cId="3575016860" sldId="1615"/>
            <ac:spMk id="17" creationId="{B9DD6F93-D209-E890-8D00-F65D7CC3E8CA}"/>
          </ac:spMkLst>
        </pc:spChg>
        <pc:picChg chg="add mod">
          <ac:chgData name="박기범(PAK GI BEUM) 책임매니저" userId="b9338d4b-9e87-42df-9bac-a925a8b81525" providerId="ADAL" clId="{25AB5584-614E-4ECF-BACB-C53D6A335AC4}" dt="2024-03-20T05:51:38.693" v="3281"/>
          <ac:picMkLst>
            <pc:docMk/>
            <pc:sldMk cId="3575016860" sldId="1615"/>
            <ac:picMk id="3" creationId="{E27099E0-6E8F-E3F7-DE64-2FB4B96DBB5B}"/>
          </ac:picMkLst>
        </pc:picChg>
        <pc:picChg chg="del">
          <ac:chgData name="박기범(PAK GI BEUM) 책임매니저" userId="b9338d4b-9e87-42df-9bac-a925a8b81525" providerId="ADAL" clId="{25AB5584-614E-4ECF-BACB-C53D6A335AC4}" dt="2024-03-20T05:51:26.556" v="3278" actId="478"/>
          <ac:picMkLst>
            <pc:docMk/>
            <pc:sldMk cId="3575016860" sldId="1615"/>
            <ac:picMk id="11" creationId="{8E69D47D-F1E0-6367-0A00-572FF752DD06}"/>
          </ac:picMkLst>
        </pc:picChg>
        <pc:picChg chg="del">
          <ac:chgData name="박기범(PAK GI BEUM) 책임매니저" userId="b9338d4b-9e87-42df-9bac-a925a8b81525" providerId="ADAL" clId="{25AB5584-614E-4ECF-BACB-C53D6A335AC4}" dt="2024-03-20T05:51:28.031" v="3279" actId="478"/>
          <ac:picMkLst>
            <pc:docMk/>
            <pc:sldMk cId="3575016860" sldId="1615"/>
            <ac:picMk id="15" creationId="{CB647231-5A0F-01EF-610C-20FE0E2FE972}"/>
          </ac:picMkLst>
        </pc:picChg>
      </pc:sldChg>
      <pc:sldChg chg="addSp delSp modSp mod">
        <pc:chgData name="박기범(PAK GI BEUM) 책임매니저" userId="b9338d4b-9e87-42df-9bac-a925a8b81525" providerId="ADAL" clId="{25AB5584-614E-4ECF-BACB-C53D6A335AC4}" dt="2024-03-20T05:53:30.966" v="3336" actId="14100"/>
        <pc:sldMkLst>
          <pc:docMk/>
          <pc:sldMk cId="1968441476" sldId="1616"/>
        </pc:sldMkLst>
        <pc:spChg chg="mod">
          <ac:chgData name="박기범(PAK GI BEUM) 책임매니저" userId="b9338d4b-9e87-42df-9bac-a925a8b81525" providerId="ADAL" clId="{25AB5584-614E-4ECF-BACB-C53D6A335AC4}" dt="2024-03-20T05:53:30.966" v="3336" actId="14100"/>
          <ac:spMkLst>
            <pc:docMk/>
            <pc:sldMk cId="1968441476" sldId="1616"/>
            <ac:spMk id="4" creationId="{EF8F144B-085F-5DAC-CBE1-BABF4D9EA2CE}"/>
          </ac:spMkLst>
        </pc:spChg>
        <pc:spChg chg="del">
          <ac:chgData name="박기범(PAK GI BEUM) 책임매니저" userId="b9338d4b-9e87-42df-9bac-a925a8b81525" providerId="ADAL" clId="{25AB5584-614E-4ECF-BACB-C53D6A335AC4}" dt="2024-03-20T05:52:36.949" v="3296" actId="478"/>
          <ac:spMkLst>
            <pc:docMk/>
            <pc:sldMk cId="1968441476" sldId="1616"/>
            <ac:spMk id="5" creationId="{B4C1E93E-DC67-105F-CCE0-AF0F7652A671}"/>
          </ac:spMkLst>
        </pc:spChg>
        <pc:picChg chg="del">
          <ac:chgData name="박기범(PAK GI BEUM) 책임매니저" userId="b9338d4b-9e87-42df-9bac-a925a8b81525" providerId="ADAL" clId="{25AB5584-614E-4ECF-BACB-C53D6A335AC4}" dt="2024-03-20T05:52:36.949" v="3296" actId="478"/>
          <ac:picMkLst>
            <pc:docMk/>
            <pc:sldMk cId="1968441476" sldId="1616"/>
            <ac:picMk id="3" creationId="{E27099E0-6E8F-E3F7-DE64-2FB4B96DBB5B}"/>
          </ac:picMkLst>
        </pc:picChg>
        <pc:picChg chg="add mod">
          <ac:chgData name="박기범(PAK GI BEUM) 책임매니저" userId="b9338d4b-9e87-42df-9bac-a925a8b81525" providerId="ADAL" clId="{25AB5584-614E-4ECF-BACB-C53D6A335AC4}" dt="2024-03-20T05:52:46.237" v="3298" actId="1076"/>
          <ac:picMkLst>
            <pc:docMk/>
            <pc:sldMk cId="1968441476" sldId="1616"/>
            <ac:picMk id="6" creationId="{B728632E-9DC8-C1B4-2DBD-DCE0003C346A}"/>
          </ac:picMkLst>
        </pc:picChg>
      </pc:sldChg>
      <pc:sldChg chg="addSp delSp modSp mod">
        <pc:chgData name="박기범(PAK GI BEUM) 책임매니저" userId="b9338d4b-9e87-42df-9bac-a925a8b81525" providerId="ADAL" clId="{25AB5584-614E-4ECF-BACB-C53D6A335AC4}" dt="2024-03-20T05:56:48.746" v="3357" actId="6549"/>
        <pc:sldMkLst>
          <pc:docMk/>
          <pc:sldMk cId="3383267513" sldId="1617"/>
        </pc:sldMkLst>
        <pc:spChg chg="mod">
          <ac:chgData name="박기범(PAK GI BEUM) 책임매니저" userId="b9338d4b-9e87-42df-9bac-a925a8b81525" providerId="ADAL" clId="{25AB5584-614E-4ECF-BACB-C53D6A335AC4}" dt="2024-03-20T05:56:48.746" v="3357" actId="6549"/>
          <ac:spMkLst>
            <pc:docMk/>
            <pc:sldMk cId="3383267513" sldId="1617"/>
            <ac:spMk id="4" creationId="{EF8F144B-085F-5DAC-CBE1-BABF4D9EA2CE}"/>
          </ac:spMkLst>
        </pc:spChg>
        <pc:spChg chg="del">
          <ac:chgData name="박기범(PAK GI BEUM) 책임매니저" userId="b9338d4b-9e87-42df-9bac-a925a8b81525" providerId="ADAL" clId="{25AB5584-614E-4ECF-BACB-C53D6A335AC4}" dt="2024-03-20T05:56:20.243" v="3338" actId="478"/>
          <ac:spMkLst>
            <pc:docMk/>
            <pc:sldMk cId="3383267513" sldId="1617"/>
            <ac:spMk id="5" creationId="{B4C1E93E-DC67-105F-CCE0-AF0F7652A671}"/>
          </ac:spMkLst>
        </pc:spChg>
        <pc:picChg chg="del">
          <ac:chgData name="박기범(PAK GI BEUM) 책임매니저" userId="b9338d4b-9e87-42df-9bac-a925a8b81525" providerId="ADAL" clId="{25AB5584-614E-4ECF-BACB-C53D6A335AC4}" dt="2024-03-20T05:56:17.721" v="3337" actId="478"/>
          <ac:picMkLst>
            <pc:docMk/>
            <pc:sldMk cId="3383267513" sldId="1617"/>
            <ac:picMk id="3" creationId="{E27099E0-6E8F-E3F7-DE64-2FB4B96DBB5B}"/>
          </ac:picMkLst>
        </pc:picChg>
        <pc:picChg chg="add mod">
          <ac:chgData name="박기범(PAK GI BEUM) 책임매니저" userId="b9338d4b-9e87-42df-9bac-a925a8b81525" providerId="ADAL" clId="{25AB5584-614E-4ECF-BACB-C53D6A335AC4}" dt="2024-03-20T05:56:29.839" v="3340" actId="1076"/>
          <ac:picMkLst>
            <pc:docMk/>
            <pc:sldMk cId="3383267513" sldId="1617"/>
            <ac:picMk id="6" creationId="{2F8F7B76-BFE7-977F-588C-0B5C5082CB18}"/>
          </ac:picMkLst>
        </pc:picChg>
      </pc:sldChg>
      <pc:sldChg chg="addSp delSp modSp mod ord">
        <pc:chgData name="박기범(PAK GI BEUM) 책임매니저" userId="b9338d4b-9e87-42df-9bac-a925a8b81525" providerId="ADAL" clId="{25AB5584-614E-4ECF-BACB-C53D6A335AC4}" dt="2024-04-11T02:25:37.234" v="15582"/>
        <pc:sldMkLst>
          <pc:docMk/>
          <pc:sldMk cId="2852848435" sldId="1618"/>
        </pc:sldMkLst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3" creationId="{AA6FB3F8-EF8B-F0F4-5564-15CC6D5367B9}"/>
          </ac:spMkLst>
        </pc:spChg>
        <pc:spChg chg="mod">
          <ac:chgData name="박기범(PAK GI BEUM) 책임매니저" userId="b9338d4b-9e87-42df-9bac-a925a8b81525" providerId="ADAL" clId="{25AB5584-614E-4ECF-BACB-C53D6A335AC4}" dt="2024-03-20T06:58:36.849" v="4303" actId="20577"/>
          <ac:spMkLst>
            <pc:docMk/>
            <pc:sldMk cId="2852848435" sldId="1618"/>
            <ac:spMk id="4" creationId="{EF8F144B-085F-5DAC-CBE1-BABF4D9EA2CE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5" creationId="{E843B5EC-BDE2-D776-1BBC-44C9CE00A3F1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6" creationId="{CFC87E02-C66A-DB3B-AB99-14D56A743918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7" creationId="{CB48AD21-DD7A-088D-835D-65F08E970732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8" creationId="{924390B1-2B0F-D363-DBE9-82295B49CB3C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9" creationId="{18B6F385-2601-B3E0-E46D-78292CE42E33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10" creationId="{FF570CE5-C7B0-217F-D48C-A7D9958AE5F7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12" creationId="{46EFAE6B-DDDE-107B-02A1-8B98A10E6FC8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13" creationId="{0F195A80-58F1-8EB8-790A-61A5495A0FD5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65" creationId="{7ADF6B69-AE34-F287-BBD4-1F3952BE4AEB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66" creationId="{C7EEEA5E-A5B5-A956-CB95-6A15FA05C9EE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67" creationId="{70195950-0ED9-3097-A52D-9FB18E7FE17E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68" creationId="{60DE96C2-97D3-5141-5932-6C349DBB65D5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69" creationId="{0A308AA5-67B0-98FC-9868-C1E6D0A9AC3E}"/>
          </ac:spMkLst>
        </pc:spChg>
        <pc:spChg chg="del">
          <ac:chgData name="박기범(PAK GI BEUM) 책임매니저" userId="b9338d4b-9e87-42df-9bac-a925a8b81525" providerId="ADAL" clId="{25AB5584-614E-4ECF-BACB-C53D6A335AC4}" dt="2024-03-20T05:58:55.532" v="3360" actId="478"/>
          <ac:spMkLst>
            <pc:docMk/>
            <pc:sldMk cId="2852848435" sldId="1618"/>
            <ac:spMk id="70" creationId="{AEDFA33D-951A-9947-5370-632AE124EEB6}"/>
          </ac:spMkLst>
        </pc:spChg>
        <pc:graphicFrameChg chg="add mod modGraphic">
          <ac:chgData name="박기범(PAK GI BEUM) 책임매니저" userId="b9338d4b-9e87-42df-9bac-a925a8b81525" providerId="ADAL" clId="{25AB5584-614E-4ECF-BACB-C53D6A335AC4}" dt="2024-03-20T07:28:01.209" v="4898" actId="20577"/>
          <ac:graphicFrameMkLst>
            <pc:docMk/>
            <pc:sldMk cId="2852848435" sldId="1618"/>
            <ac:graphicFrameMk id="11" creationId="{0C7D9008-5637-5338-F59C-477C19DCADD0}"/>
          </ac:graphicFrameMkLst>
        </pc:graphicFrameChg>
        <pc:graphicFrameChg chg="mod modGraphic">
          <ac:chgData name="박기범(PAK GI BEUM) 책임매니저" userId="b9338d4b-9e87-42df-9bac-a925a8b81525" providerId="ADAL" clId="{25AB5584-614E-4ECF-BACB-C53D6A335AC4}" dt="2024-03-20T06:59:16.863" v="4337" actId="20577"/>
          <ac:graphicFrameMkLst>
            <pc:docMk/>
            <pc:sldMk cId="2852848435" sldId="1618"/>
            <ac:graphicFrameMk id="26" creationId="{936935A6-A3F7-E5E4-2EAC-1CB1248CBE5A}"/>
          </ac:graphicFrameMkLst>
        </pc:graphicFrameChg>
        <pc:cxnChg chg="del">
          <ac:chgData name="박기범(PAK GI BEUM) 책임매니저" userId="b9338d4b-9e87-42df-9bac-a925a8b81525" providerId="ADAL" clId="{25AB5584-614E-4ECF-BACB-C53D6A335AC4}" dt="2024-03-20T05:58:55.532" v="3360" actId="478"/>
          <ac:cxnSpMkLst>
            <pc:docMk/>
            <pc:sldMk cId="2852848435" sldId="1618"/>
            <ac:cxnSpMk id="14" creationId="{653585A2-F174-2EE9-0637-6D10AE58DFBE}"/>
          </ac:cxnSpMkLst>
        </pc:cxnChg>
        <pc:cxnChg chg="del">
          <ac:chgData name="박기범(PAK GI BEUM) 책임매니저" userId="b9338d4b-9e87-42df-9bac-a925a8b81525" providerId="ADAL" clId="{25AB5584-614E-4ECF-BACB-C53D6A335AC4}" dt="2024-03-20T05:58:55.532" v="3360" actId="478"/>
          <ac:cxnSpMkLst>
            <pc:docMk/>
            <pc:sldMk cId="2852848435" sldId="1618"/>
            <ac:cxnSpMk id="16" creationId="{EDD2C9C6-1D2E-1663-B34E-782BC8E10982}"/>
          </ac:cxnSpMkLst>
        </pc:cxnChg>
        <pc:cxnChg chg="del">
          <ac:chgData name="박기범(PAK GI BEUM) 책임매니저" userId="b9338d4b-9e87-42df-9bac-a925a8b81525" providerId="ADAL" clId="{25AB5584-614E-4ECF-BACB-C53D6A335AC4}" dt="2024-03-20T05:58:55.532" v="3360" actId="478"/>
          <ac:cxnSpMkLst>
            <pc:docMk/>
            <pc:sldMk cId="2852848435" sldId="1618"/>
            <ac:cxnSpMk id="20" creationId="{0EF5FD5C-EF72-25AB-C7E1-E425395981A5}"/>
          </ac:cxnSpMkLst>
        </pc:cxnChg>
        <pc:cxnChg chg="del">
          <ac:chgData name="박기범(PAK GI BEUM) 책임매니저" userId="b9338d4b-9e87-42df-9bac-a925a8b81525" providerId="ADAL" clId="{25AB5584-614E-4ECF-BACB-C53D6A335AC4}" dt="2024-03-20T05:58:55.532" v="3360" actId="478"/>
          <ac:cxnSpMkLst>
            <pc:docMk/>
            <pc:sldMk cId="2852848435" sldId="1618"/>
            <ac:cxnSpMk id="62" creationId="{4F052A2D-1C03-CB66-A331-464BA51B9BC6}"/>
          </ac:cxnSpMkLst>
        </pc:cxnChg>
        <pc:cxnChg chg="del">
          <ac:chgData name="박기범(PAK GI BEUM) 책임매니저" userId="b9338d4b-9e87-42df-9bac-a925a8b81525" providerId="ADAL" clId="{25AB5584-614E-4ECF-BACB-C53D6A335AC4}" dt="2024-03-20T05:58:55.532" v="3360" actId="478"/>
          <ac:cxnSpMkLst>
            <pc:docMk/>
            <pc:sldMk cId="2852848435" sldId="1618"/>
            <ac:cxnSpMk id="63" creationId="{E16A5B07-C60A-33A5-854C-E5DE83C2F6FF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5:58:55.532" v="3360" actId="478"/>
          <ac:cxnSpMkLst>
            <pc:docMk/>
            <pc:sldMk cId="2852848435" sldId="1618"/>
            <ac:cxnSpMk id="64" creationId="{2AAB62B7-AADC-8D6D-1F2D-634DD5E8D37D}"/>
          </ac:cxnSpMkLst>
        </pc:cxnChg>
      </pc:sldChg>
      <pc:sldChg chg="ord">
        <pc:chgData name="박기범(PAK GI BEUM) 책임매니저" userId="b9338d4b-9e87-42df-9bac-a925a8b81525" providerId="ADAL" clId="{25AB5584-614E-4ECF-BACB-C53D6A335AC4}" dt="2024-04-11T02:25:37.234" v="15582"/>
        <pc:sldMkLst>
          <pc:docMk/>
          <pc:sldMk cId="511705984" sldId="1619"/>
        </pc:sldMkLst>
      </pc:sldChg>
      <pc:sldChg chg="modSp del mod">
        <pc:chgData name="박기범(PAK GI BEUM) 책임매니저" userId="b9338d4b-9e87-42df-9bac-a925a8b81525" providerId="ADAL" clId="{25AB5584-614E-4ECF-BACB-C53D6A335AC4}" dt="2024-03-21T23:07:15.776" v="5600" actId="2696"/>
        <pc:sldMkLst>
          <pc:docMk/>
          <pc:sldMk cId="2271956473" sldId="1619"/>
        </pc:sldMkLst>
        <pc:spChg chg="mod">
          <ac:chgData name="박기범(PAK GI BEUM) 책임매니저" userId="b9338d4b-9e87-42df-9bac-a925a8b81525" providerId="ADAL" clId="{25AB5584-614E-4ECF-BACB-C53D6A335AC4}" dt="2024-03-20T07:05:49.586" v="4427"/>
          <ac:spMkLst>
            <pc:docMk/>
            <pc:sldMk cId="2271956473" sldId="1619"/>
            <ac:spMk id="4" creationId="{EF8F144B-085F-5DAC-CBE1-BABF4D9EA2CE}"/>
          </ac:spMkLst>
        </pc:spChg>
        <pc:graphicFrameChg chg="mod modGraphic">
          <ac:chgData name="박기범(PAK GI BEUM) 책임매니저" userId="b9338d4b-9e87-42df-9bac-a925a8b81525" providerId="ADAL" clId="{25AB5584-614E-4ECF-BACB-C53D6A335AC4}" dt="2024-03-20T07:23:22.133" v="4890"/>
          <ac:graphicFrameMkLst>
            <pc:docMk/>
            <pc:sldMk cId="2271956473" sldId="1619"/>
            <ac:graphicFrameMk id="11" creationId="{0C7D9008-5637-5338-F59C-477C19DCADD0}"/>
          </ac:graphicFrameMkLst>
        </pc:graphicFrameChg>
      </pc:sldChg>
      <pc:sldChg chg="addSp delSp modSp mod">
        <pc:chgData name="박기범(PAK GI BEUM) 책임매니저" userId="b9338d4b-9e87-42df-9bac-a925a8b81525" providerId="ADAL" clId="{25AB5584-614E-4ECF-BACB-C53D6A335AC4}" dt="2024-03-20T07:31:26.055" v="4990" actId="14100"/>
        <pc:sldMkLst>
          <pc:docMk/>
          <pc:sldMk cId="4072566743" sldId="1620"/>
        </pc:sldMkLst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3" creationId="{AA6FB3F8-EF8B-F0F4-5564-15CC6D5367B9}"/>
          </ac:spMkLst>
        </pc:spChg>
        <pc:spChg chg="mod">
          <ac:chgData name="박기범(PAK GI BEUM) 책임매니저" userId="b9338d4b-9e87-42df-9bac-a925a8b81525" providerId="ADAL" clId="{25AB5584-614E-4ECF-BACB-C53D6A335AC4}" dt="2024-03-20T07:31:26.055" v="4990" actId="14100"/>
          <ac:spMkLst>
            <pc:docMk/>
            <pc:sldMk cId="4072566743" sldId="1620"/>
            <ac:spMk id="4" creationId="{EF8F144B-085F-5DAC-CBE1-BABF4D9EA2CE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5" creationId="{E843B5EC-BDE2-D776-1BBC-44C9CE00A3F1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6" creationId="{CFC87E02-C66A-DB3B-AB99-14D56A743918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7" creationId="{CB48AD21-DD7A-088D-835D-65F08E970732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8" creationId="{924390B1-2B0F-D363-DBE9-82295B49CB3C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9" creationId="{18B6F385-2601-B3E0-E46D-78292CE42E33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10" creationId="{FF570CE5-C7B0-217F-D48C-A7D9958AE5F7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12" creationId="{46EFAE6B-DDDE-107B-02A1-8B98A10E6FC8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13" creationId="{0F195A80-58F1-8EB8-790A-61A5495A0FD5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65" creationId="{7ADF6B69-AE34-F287-BBD4-1F3952BE4AEB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66" creationId="{C7EEEA5E-A5B5-A956-CB95-6A15FA05C9EE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67" creationId="{70195950-0ED9-3097-A52D-9FB18E7FE17E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68" creationId="{60DE96C2-97D3-5141-5932-6C349DBB65D5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69" creationId="{0A308AA5-67B0-98FC-9868-C1E6D0A9AC3E}"/>
          </ac:spMkLst>
        </pc:spChg>
        <pc:spChg chg="del">
          <ac:chgData name="박기범(PAK GI BEUM) 책임매니저" userId="b9338d4b-9e87-42df-9bac-a925a8b81525" providerId="ADAL" clId="{25AB5584-614E-4ECF-BACB-C53D6A335AC4}" dt="2024-03-20T07:30:10.615" v="4899" actId="478"/>
          <ac:spMkLst>
            <pc:docMk/>
            <pc:sldMk cId="4072566743" sldId="1620"/>
            <ac:spMk id="70" creationId="{AEDFA33D-951A-9947-5370-632AE124EEB6}"/>
          </ac:spMkLst>
        </pc:spChg>
        <pc:graphicFrameChg chg="add mod">
          <ac:chgData name="박기범(PAK GI BEUM) 책임매니저" userId="b9338d4b-9e87-42df-9bac-a925a8b81525" providerId="ADAL" clId="{25AB5584-614E-4ECF-BACB-C53D6A335AC4}" dt="2024-03-20T07:30:29.791" v="4901" actId="1076"/>
          <ac:graphicFrameMkLst>
            <pc:docMk/>
            <pc:sldMk cId="4072566743" sldId="1620"/>
            <ac:graphicFrameMk id="11" creationId="{CEE414A6-41B9-290B-1174-032FE43C6258}"/>
          </ac:graphicFrameMkLst>
        </pc:graphicFrameChg>
        <pc:cxnChg chg="del">
          <ac:chgData name="박기범(PAK GI BEUM) 책임매니저" userId="b9338d4b-9e87-42df-9bac-a925a8b81525" providerId="ADAL" clId="{25AB5584-614E-4ECF-BACB-C53D6A335AC4}" dt="2024-03-20T07:30:10.615" v="4899" actId="478"/>
          <ac:cxnSpMkLst>
            <pc:docMk/>
            <pc:sldMk cId="4072566743" sldId="1620"/>
            <ac:cxnSpMk id="14" creationId="{653585A2-F174-2EE9-0637-6D10AE58DFBE}"/>
          </ac:cxnSpMkLst>
        </pc:cxnChg>
        <pc:cxnChg chg="del">
          <ac:chgData name="박기범(PAK GI BEUM) 책임매니저" userId="b9338d4b-9e87-42df-9bac-a925a8b81525" providerId="ADAL" clId="{25AB5584-614E-4ECF-BACB-C53D6A335AC4}" dt="2024-03-20T07:30:10.615" v="4899" actId="478"/>
          <ac:cxnSpMkLst>
            <pc:docMk/>
            <pc:sldMk cId="4072566743" sldId="1620"/>
            <ac:cxnSpMk id="16" creationId="{EDD2C9C6-1D2E-1663-B34E-782BC8E10982}"/>
          </ac:cxnSpMkLst>
        </pc:cxnChg>
        <pc:cxnChg chg="del">
          <ac:chgData name="박기범(PAK GI BEUM) 책임매니저" userId="b9338d4b-9e87-42df-9bac-a925a8b81525" providerId="ADAL" clId="{25AB5584-614E-4ECF-BACB-C53D6A335AC4}" dt="2024-03-20T07:30:10.615" v="4899" actId="478"/>
          <ac:cxnSpMkLst>
            <pc:docMk/>
            <pc:sldMk cId="4072566743" sldId="1620"/>
            <ac:cxnSpMk id="20" creationId="{0EF5FD5C-EF72-25AB-C7E1-E425395981A5}"/>
          </ac:cxnSpMkLst>
        </pc:cxnChg>
        <pc:cxnChg chg="del">
          <ac:chgData name="박기범(PAK GI BEUM) 책임매니저" userId="b9338d4b-9e87-42df-9bac-a925a8b81525" providerId="ADAL" clId="{25AB5584-614E-4ECF-BACB-C53D6A335AC4}" dt="2024-03-20T07:30:10.615" v="4899" actId="478"/>
          <ac:cxnSpMkLst>
            <pc:docMk/>
            <pc:sldMk cId="4072566743" sldId="1620"/>
            <ac:cxnSpMk id="62" creationId="{4F052A2D-1C03-CB66-A331-464BA51B9BC6}"/>
          </ac:cxnSpMkLst>
        </pc:cxnChg>
        <pc:cxnChg chg="del">
          <ac:chgData name="박기범(PAK GI BEUM) 책임매니저" userId="b9338d4b-9e87-42df-9bac-a925a8b81525" providerId="ADAL" clId="{25AB5584-614E-4ECF-BACB-C53D6A335AC4}" dt="2024-03-20T07:30:10.615" v="4899" actId="478"/>
          <ac:cxnSpMkLst>
            <pc:docMk/>
            <pc:sldMk cId="4072566743" sldId="1620"/>
            <ac:cxnSpMk id="63" creationId="{E16A5B07-C60A-33A5-854C-E5DE83C2F6FF}"/>
          </ac:cxnSpMkLst>
        </pc:cxnChg>
        <pc:cxnChg chg="del mod">
          <ac:chgData name="박기범(PAK GI BEUM) 책임매니저" userId="b9338d4b-9e87-42df-9bac-a925a8b81525" providerId="ADAL" clId="{25AB5584-614E-4ECF-BACB-C53D6A335AC4}" dt="2024-03-20T07:30:10.615" v="4899" actId="478"/>
          <ac:cxnSpMkLst>
            <pc:docMk/>
            <pc:sldMk cId="4072566743" sldId="1620"/>
            <ac:cxnSpMk id="64" creationId="{2AAB62B7-AADC-8D6D-1F2D-634DD5E8D37D}"/>
          </ac:cxnSpMkLst>
        </pc:cxnChg>
      </pc:sldChg>
      <pc:sldChg chg="addSp delSp modSp mod">
        <pc:chgData name="박기범(PAK GI BEUM) 책임매니저" userId="b9338d4b-9e87-42df-9bac-a925a8b81525" providerId="ADAL" clId="{25AB5584-614E-4ECF-BACB-C53D6A335AC4}" dt="2024-04-08T00:44:19.308" v="14681" actId="20577"/>
        <pc:sldMkLst>
          <pc:docMk/>
          <pc:sldMk cId="2594972042" sldId="1621"/>
        </pc:sldMkLst>
        <pc:spChg chg="del">
          <ac:chgData name="박기범(PAK GI BEUM) 책임매니저" userId="b9338d4b-9e87-42df-9bac-a925a8b81525" providerId="ADAL" clId="{25AB5584-614E-4ECF-BACB-C53D6A335AC4}" dt="2024-03-28T01:16:31.061" v="7713" actId="478"/>
          <ac:spMkLst>
            <pc:docMk/>
            <pc:sldMk cId="2594972042" sldId="1621"/>
            <ac:spMk id="7" creationId="{3F8458B9-E6E3-F7B1-4323-A2CABA70253F}"/>
          </ac:spMkLst>
        </pc:spChg>
        <pc:spChg chg="del">
          <ac:chgData name="박기범(PAK GI BEUM) 책임매니저" userId="b9338d4b-9e87-42df-9bac-a925a8b81525" providerId="ADAL" clId="{25AB5584-614E-4ECF-BACB-C53D6A335AC4}" dt="2024-03-28T01:16:31.061" v="7713" actId="478"/>
          <ac:spMkLst>
            <pc:docMk/>
            <pc:sldMk cId="2594972042" sldId="1621"/>
            <ac:spMk id="9" creationId="{AFAFF129-F12E-F89A-1999-6DC46D4C315E}"/>
          </ac:spMkLst>
        </pc:spChg>
        <pc:spChg chg="del">
          <ac:chgData name="박기범(PAK GI BEUM) 책임매니저" userId="b9338d4b-9e87-42df-9bac-a925a8b81525" providerId="ADAL" clId="{25AB5584-614E-4ECF-BACB-C53D6A335AC4}" dt="2024-03-28T01:16:31.061" v="7713" actId="478"/>
          <ac:spMkLst>
            <pc:docMk/>
            <pc:sldMk cId="2594972042" sldId="1621"/>
            <ac:spMk id="10" creationId="{E73ABD75-3D77-18D8-1C30-064396760544}"/>
          </ac:spMkLst>
        </pc:spChg>
        <pc:spChg chg="del">
          <ac:chgData name="박기범(PAK GI BEUM) 책임매니저" userId="b9338d4b-9e87-42df-9bac-a925a8b81525" providerId="ADAL" clId="{25AB5584-614E-4ECF-BACB-C53D6A335AC4}" dt="2024-03-28T01:16:31.061" v="7713" actId="478"/>
          <ac:spMkLst>
            <pc:docMk/>
            <pc:sldMk cId="2594972042" sldId="1621"/>
            <ac:spMk id="11" creationId="{4EAD0060-C05F-A63F-2935-7B600CC14959}"/>
          </ac:spMkLst>
        </pc:spChg>
        <pc:spChg chg="add mod">
          <ac:chgData name="박기범(PAK GI BEUM) 책임매니저" userId="b9338d4b-9e87-42df-9bac-a925a8b81525" providerId="ADAL" clId="{25AB5584-614E-4ECF-BACB-C53D6A335AC4}" dt="2024-04-04T08:16:59.771" v="12020" actId="692"/>
          <ac:spMkLst>
            <pc:docMk/>
            <pc:sldMk cId="2594972042" sldId="1621"/>
            <ac:spMk id="12" creationId="{3EF02981-BC42-AFB5-E6C1-F017436F3234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04.342" v="12080" actId="1035"/>
          <ac:spMkLst>
            <pc:docMk/>
            <pc:sldMk cId="2594972042" sldId="1621"/>
            <ac:spMk id="13" creationId="{922D6BC3-1142-26FC-DBCD-795A1CE4C4AA}"/>
          </ac:spMkLst>
        </pc:spChg>
        <pc:spChg chg="del">
          <ac:chgData name="박기범(PAK GI BEUM) 책임매니저" userId="b9338d4b-9e87-42df-9bac-a925a8b81525" providerId="ADAL" clId="{25AB5584-614E-4ECF-BACB-C53D6A335AC4}" dt="2024-03-28T01:16:33.241" v="7714" actId="478"/>
          <ac:spMkLst>
            <pc:docMk/>
            <pc:sldMk cId="2594972042" sldId="1621"/>
            <ac:spMk id="13" creationId="{AECEB8CA-1A0C-0A79-D80E-0CAB573D950F}"/>
          </ac:spMkLst>
        </pc:spChg>
        <pc:spChg chg="del">
          <ac:chgData name="박기범(PAK GI BEUM) 책임매니저" userId="b9338d4b-9e87-42df-9bac-a925a8b81525" providerId="ADAL" clId="{25AB5584-614E-4ECF-BACB-C53D6A335AC4}" dt="2024-03-28T01:16:31.061" v="7713" actId="478"/>
          <ac:spMkLst>
            <pc:docMk/>
            <pc:sldMk cId="2594972042" sldId="1621"/>
            <ac:spMk id="14" creationId="{51374155-E841-823B-3EA3-5A6C0D25E0AD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17.124" v="12082" actId="1076"/>
          <ac:spMkLst>
            <pc:docMk/>
            <pc:sldMk cId="2594972042" sldId="1621"/>
            <ac:spMk id="14" creationId="{D8E4F5EF-68B0-9F76-4E0C-5D75A810FB1D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15" creationId="{7389714A-5B9D-6B67-368F-446586D0F950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49.494" v="12121" actId="1076"/>
          <ac:spMkLst>
            <pc:docMk/>
            <pc:sldMk cId="2594972042" sldId="1621"/>
            <ac:spMk id="15" creationId="{CF33A8DF-474A-8DA1-1FB5-DE22B55043C6}"/>
          </ac:spMkLst>
        </pc:spChg>
        <pc:spChg chg="add mod">
          <ac:chgData name="박기범(PAK GI BEUM) 책임매니저" userId="b9338d4b-9e87-42df-9bac-a925a8b81525" providerId="ADAL" clId="{25AB5584-614E-4ECF-BACB-C53D6A335AC4}" dt="2024-04-04T08:19:50.839" v="12165" actId="1036"/>
          <ac:spMkLst>
            <pc:docMk/>
            <pc:sldMk cId="2594972042" sldId="1621"/>
            <ac:spMk id="16" creationId="{523146A4-6767-FC14-440E-E5EF7BF0DC53}"/>
          </ac:spMkLst>
        </pc:spChg>
        <pc:spChg chg="add mod">
          <ac:chgData name="박기범(PAK GI BEUM) 책임매니저" userId="b9338d4b-9e87-42df-9bac-a925a8b81525" providerId="ADAL" clId="{25AB5584-614E-4ECF-BACB-C53D6A335AC4}" dt="2024-04-04T08:20:06.342" v="12167" actId="1076"/>
          <ac:spMkLst>
            <pc:docMk/>
            <pc:sldMk cId="2594972042" sldId="1621"/>
            <ac:spMk id="17" creationId="{036A4980-DB5B-33AB-2B10-D2B1962F4C99}"/>
          </ac:spMkLst>
        </pc:spChg>
        <pc:spChg chg="add mod">
          <ac:chgData name="박기범(PAK GI BEUM) 책임매니저" userId="b9338d4b-9e87-42df-9bac-a925a8b81525" providerId="ADAL" clId="{25AB5584-614E-4ECF-BACB-C53D6A335AC4}" dt="2024-04-04T08:21:31.230" v="12185" actId="1038"/>
          <ac:spMkLst>
            <pc:docMk/>
            <pc:sldMk cId="2594972042" sldId="1621"/>
            <ac:spMk id="18" creationId="{185A9A36-A63E-97C8-D58E-7B290E02A8A1}"/>
          </ac:spMkLst>
        </pc:spChg>
        <pc:spChg chg="del">
          <ac:chgData name="박기범(PAK GI BEUM) 책임매니저" userId="b9338d4b-9e87-42df-9bac-a925a8b81525" providerId="ADAL" clId="{25AB5584-614E-4ECF-BACB-C53D6A335AC4}" dt="2024-03-28T01:16:31.061" v="7713" actId="478"/>
          <ac:spMkLst>
            <pc:docMk/>
            <pc:sldMk cId="2594972042" sldId="1621"/>
            <ac:spMk id="18" creationId="{6FB4DFA8-9FE9-E2E4-759D-B29BC2ED93F6}"/>
          </ac:spMkLst>
        </pc:spChg>
        <pc:spChg chg="add mod">
          <ac:chgData name="박기범(PAK GI BEUM) 책임매니저" userId="b9338d4b-9e87-42df-9bac-a925a8b81525" providerId="ADAL" clId="{25AB5584-614E-4ECF-BACB-C53D6A335AC4}" dt="2024-04-04T08:22:00.853" v="12189" actId="14100"/>
          <ac:spMkLst>
            <pc:docMk/>
            <pc:sldMk cId="2594972042" sldId="1621"/>
            <ac:spMk id="19" creationId="{9B185259-4AE6-974F-59E8-4A76EFBDCA6B}"/>
          </ac:spMkLst>
        </pc:spChg>
        <pc:spChg chg="del">
          <ac:chgData name="박기범(PAK GI BEUM) 책임매니저" userId="b9338d4b-9e87-42df-9bac-a925a8b81525" providerId="ADAL" clId="{25AB5584-614E-4ECF-BACB-C53D6A335AC4}" dt="2024-03-28T01:16:31.061" v="7713" actId="478"/>
          <ac:spMkLst>
            <pc:docMk/>
            <pc:sldMk cId="2594972042" sldId="1621"/>
            <ac:spMk id="20" creationId="{2917C4A5-CA18-8C15-F777-96F4DE6A5B0E}"/>
          </ac:spMkLst>
        </pc:spChg>
        <pc:spChg chg="del">
          <ac:chgData name="박기범(PAK GI BEUM) 책임매니저" userId="b9338d4b-9e87-42df-9bac-a925a8b81525" providerId="ADAL" clId="{25AB5584-614E-4ECF-BACB-C53D6A335AC4}" dt="2024-03-28T01:16:31.061" v="7713" actId="478"/>
          <ac:spMkLst>
            <pc:docMk/>
            <pc:sldMk cId="2594972042" sldId="1621"/>
            <ac:spMk id="21" creationId="{CD874BD1-F8C9-0642-3F06-FAC2B8597369}"/>
          </ac:spMkLst>
        </pc:spChg>
        <pc:spChg chg="del">
          <ac:chgData name="박기범(PAK GI BEUM) 책임매니저" userId="b9338d4b-9e87-42df-9bac-a925a8b81525" providerId="ADAL" clId="{25AB5584-614E-4ECF-BACB-C53D6A335AC4}" dt="2024-03-28T01:16:31.061" v="7713" actId="478"/>
          <ac:spMkLst>
            <pc:docMk/>
            <pc:sldMk cId="2594972042" sldId="1621"/>
            <ac:spMk id="22" creationId="{64B9ADEB-FF2D-B164-CCD2-DE09C7ED0791}"/>
          </ac:spMkLst>
        </pc:spChg>
        <pc:spChg chg="mod">
          <ac:chgData name="박기범(PAK GI BEUM) 책임매니저" userId="b9338d4b-9e87-42df-9bac-a925a8b81525" providerId="ADAL" clId="{25AB5584-614E-4ECF-BACB-C53D6A335AC4}" dt="2024-03-28T01:16:48.676" v="7723" actId="6549"/>
          <ac:spMkLst>
            <pc:docMk/>
            <pc:sldMk cId="2594972042" sldId="1621"/>
            <ac:spMk id="23" creationId="{7ED07454-FD70-AD7A-759C-552D034D3697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24" creationId="{3112A08F-DF28-B496-EC60-3238E89A006E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29" creationId="{32BA10C5-E290-3538-D323-17B65963446C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30" creationId="{47DD95DD-F7F3-15B0-7243-EBE37960DA4A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31" creationId="{BB0DC2B1-053C-A809-FA0C-1896EF4E03B2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32" creationId="{F36CE1B4-A273-BF31-27A3-C48C3F172B23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33" creationId="{21E0EA21-A650-43DB-4FA5-AF4E1100EE3A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34" creationId="{27CA16B8-B4AD-2432-0060-80CAEFDFFF20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35" creationId="{DD7754AB-9F29-A120-37D0-F96D966E917E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36" creationId="{097ED200-F415-48EE-921C-5C106C2F33A7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37" creationId="{5A6593C7-E9B3-3B74-6749-CB5A4E749BCD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44" creationId="{DE5944A0-BE86-2BA9-96A7-FD92B3C2149F}"/>
          </ac:spMkLst>
        </pc:spChg>
        <pc:spChg chg="add mod">
          <ac:chgData name="박기범(PAK GI BEUM) 책임매니저" userId="b9338d4b-9e87-42df-9bac-a925a8b81525" providerId="ADAL" clId="{25AB5584-614E-4ECF-BACB-C53D6A335AC4}" dt="2024-04-04T08:10:44.053" v="11891" actId="20577"/>
          <ac:spMkLst>
            <pc:docMk/>
            <pc:sldMk cId="2594972042" sldId="1621"/>
            <ac:spMk id="55" creationId="{A3B3B1AB-5432-3CE0-4496-8B6475B823A9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04.342" v="12080" actId="1035"/>
          <ac:spMkLst>
            <pc:docMk/>
            <pc:sldMk cId="2594972042" sldId="1621"/>
            <ac:spMk id="56" creationId="{19F9AC9A-F2B0-A924-98C9-74AB169D9267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57" creationId="{7BE1F1CA-6F01-B4AA-459E-6B21745763D7}"/>
          </ac:spMkLst>
        </pc:spChg>
        <pc:spChg chg="add mod">
          <ac:chgData name="박기범(PAK GI BEUM) 책임매니저" userId="b9338d4b-9e87-42df-9bac-a925a8b81525" providerId="ADAL" clId="{25AB5584-614E-4ECF-BACB-C53D6A335AC4}" dt="2024-03-28T05:46:41.529" v="10535" actId="1036"/>
          <ac:spMkLst>
            <pc:docMk/>
            <pc:sldMk cId="2594972042" sldId="1621"/>
            <ac:spMk id="58" creationId="{FDBD7C3F-F7F0-8A18-1B7D-B0EDCC578A36}"/>
          </ac:spMkLst>
        </pc:spChg>
        <pc:spChg chg="add mod">
          <ac:chgData name="박기범(PAK GI BEUM) 책임매니저" userId="b9338d4b-9e87-42df-9bac-a925a8b81525" providerId="ADAL" clId="{25AB5584-614E-4ECF-BACB-C53D6A335AC4}" dt="2024-03-28T05:46:41.529" v="10535" actId="1036"/>
          <ac:spMkLst>
            <pc:docMk/>
            <pc:sldMk cId="2594972042" sldId="1621"/>
            <ac:spMk id="59" creationId="{43585820-A418-FEED-7575-7C01CDB7E7AA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27.201" v="12119" actId="1035"/>
          <ac:spMkLst>
            <pc:docMk/>
            <pc:sldMk cId="2594972042" sldId="1621"/>
            <ac:spMk id="60" creationId="{35C91E73-501C-C6F6-A1D1-3E9C614495DF}"/>
          </ac:spMkLst>
        </pc:spChg>
        <pc:spChg chg="add mod">
          <ac:chgData name="박기범(PAK GI BEUM) 책임매니저" userId="b9338d4b-9e87-42df-9bac-a925a8b81525" providerId="ADAL" clId="{25AB5584-614E-4ECF-BACB-C53D6A335AC4}" dt="2024-03-28T05:46:41.529" v="10535" actId="1036"/>
          <ac:spMkLst>
            <pc:docMk/>
            <pc:sldMk cId="2594972042" sldId="1621"/>
            <ac:spMk id="61" creationId="{3D94C80F-A5CA-2726-AF02-EF4130C8194A}"/>
          </ac:spMkLst>
        </pc:spChg>
        <pc:spChg chg="add mod">
          <ac:chgData name="박기범(PAK GI BEUM) 책임매니저" userId="b9338d4b-9e87-42df-9bac-a925a8b81525" providerId="ADAL" clId="{25AB5584-614E-4ECF-BACB-C53D6A335AC4}" dt="2024-03-28T05:46:41.529" v="10535" actId="1036"/>
          <ac:spMkLst>
            <pc:docMk/>
            <pc:sldMk cId="2594972042" sldId="1621"/>
            <ac:spMk id="62" creationId="{6FE213F7-7A6A-18D0-4523-0C4ECE8FCA4B}"/>
          </ac:spMkLst>
        </pc:spChg>
        <pc:spChg chg="add mod">
          <ac:chgData name="박기범(PAK GI BEUM) 책임매니저" userId="b9338d4b-9e87-42df-9bac-a925a8b81525" providerId="ADAL" clId="{25AB5584-614E-4ECF-BACB-C53D6A335AC4}" dt="2024-03-28T05:46:41.529" v="10535" actId="1036"/>
          <ac:spMkLst>
            <pc:docMk/>
            <pc:sldMk cId="2594972042" sldId="1621"/>
            <ac:spMk id="63" creationId="{01677CE5-2F11-CBEE-50C5-F0AAA530D1AE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15:01.299" v="10509" actId="478"/>
          <ac:spMkLst>
            <pc:docMk/>
            <pc:sldMk cId="2594972042" sldId="1621"/>
            <ac:spMk id="76" creationId="{2294726D-EC97-2A4A-ACB9-55089C389B2E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15:04.093" v="10510" actId="478"/>
          <ac:spMkLst>
            <pc:docMk/>
            <pc:sldMk cId="2594972042" sldId="1621"/>
            <ac:spMk id="77" creationId="{EA7C9910-810D-6729-8476-D9A63AFC774B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15:13.962" v="10511" actId="478"/>
          <ac:spMkLst>
            <pc:docMk/>
            <pc:sldMk cId="2594972042" sldId="1621"/>
            <ac:spMk id="79" creationId="{C86ACD8C-6CC8-A693-C522-504616B70E45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15:13.962" v="10511" actId="478"/>
          <ac:spMkLst>
            <pc:docMk/>
            <pc:sldMk cId="2594972042" sldId="1621"/>
            <ac:spMk id="80" creationId="{3C819715-A72B-F1B3-A080-D887A79B612A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15:13.962" v="10511" actId="478"/>
          <ac:spMkLst>
            <pc:docMk/>
            <pc:sldMk cId="2594972042" sldId="1621"/>
            <ac:spMk id="81" creationId="{5CA743C1-EFC2-4DA9-D070-332F2332F481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04.342" v="12080" actId="1035"/>
          <ac:spMkLst>
            <pc:docMk/>
            <pc:sldMk cId="2594972042" sldId="1621"/>
            <ac:spMk id="82" creationId="{145F0461-FF8D-D7AD-459F-736D375145C3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04.342" v="12080" actId="1035"/>
          <ac:spMkLst>
            <pc:docMk/>
            <pc:sldMk cId="2594972042" sldId="1621"/>
            <ac:spMk id="83" creationId="{D53CCB4F-0F60-0C1D-B2BC-9C59D8E3B8B7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4:25:01.807" v="9574" actId="478"/>
          <ac:spMkLst>
            <pc:docMk/>
            <pc:sldMk cId="2594972042" sldId="1621"/>
            <ac:spMk id="84" creationId="{0164F95C-78C8-CCA0-00A1-A0D1A680E930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04:01.769" v="10319" actId="478"/>
          <ac:spMkLst>
            <pc:docMk/>
            <pc:sldMk cId="2594972042" sldId="1621"/>
            <ac:spMk id="87" creationId="{DEFDAE5B-B5B3-D84D-06BF-3CF2F5165344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27.201" v="12119" actId="1035"/>
          <ac:spMkLst>
            <pc:docMk/>
            <pc:sldMk cId="2594972042" sldId="1621"/>
            <ac:spMk id="120" creationId="{F693621A-7C60-2125-1FF1-B23387E18419}"/>
          </ac:spMkLst>
        </pc:spChg>
        <pc:spChg chg="add mod">
          <ac:chgData name="박기범(PAK GI BEUM) 책임매니저" userId="b9338d4b-9e87-42df-9bac-a925a8b81525" providerId="ADAL" clId="{25AB5584-614E-4ECF-BACB-C53D6A335AC4}" dt="2024-03-28T05:46:41.529" v="10535" actId="1036"/>
          <ac:spMkLst>
            <pc:docMk/>
            <pc:sldMk cId="2594972042" sldId="1621"/>
            <ac:spMk id="121" creationId="{1E90BF57-5AD8-3C27-736A-135E878A73BC}"/>
          </ac:spMkLst>
        </pc:spChg>
        <pc:spChg chg="add mod">
          <ac:chgData name="박기범(PAK GI BEUM) 책임매니저" userId="b9338d4b-9e87-42df-9bac-a925a8b81525" providerId="ADAL" clId="{25AB5584-614E-4ECF-BACB-C53D6A335AC4}" dt="2024-04-04T08:15:36.573" v="12009" actId="1035"/>
          <ac:spMkLst>
            <pc:docMk/>
            <pc:sldMk cId="2594972042" sldId="1621"/>
            <ac:spMk id="122" creationId="{35A0EF24-46E7-772B-B41E-0224C9EAE2F6}"/>
          </ac:spMkLst>
        </pc:spChg>
        <pc:spChg chg="add del mod">
          <ac:chgData name="박기범(PAK GI BEUM) 책임매니저" userId="b9338d4b-9e87-42df-9bac-a925a8b81525" providerId="ADAL" clId="{25AB5584-614E-4ECF-BACB-C53D6A335AC4}" dt="2024-03-28T05:15:13.962" v="10511" actId="478"/>
          <ac:spMkLst>
            <pc:docMk/>
            <pc:sldMk cId="2594972042" sldId="1621"/>
            <ac:spMk id="123" creationId="{F81553ED-7284-F526-A01E-F1538D829E71}"/>
          </ac:spMkLst>
        </pc:spChg>
        <pc:spChg chg="add mod">
          <ac:chgData name="박기범(PAK GI BEUM) 책임매니저" userId="b9338d4b-9e87-42df-9bac-a925a8b81525" providerId="ADAL" clId="{25AB5584-614E-4ECF-BACB-C53D6A335AC4}" dt="2024-04-08T00:44:19.308" v="14681" actId="20577"/>
          <ac:spMkLst>
            <pc:docMk/>
            <pc:sldMk cId="2594972042" sldId="1621"/>
            <ac:spMk id="124" creationId="{324C611C-5242-225C-70E5-0B0C19E6771D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27.201" v="12119" actId="1035"/>
          <ac:spMkLst>
            <pc:docMk/>
            <pc:sldMk cId="2594972042" sldId="1621"/>
            <ac:spMk id="125" creationId="{E4071B96-CBCE-680A-5FFC-F8413AF48818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27.201" v="12119" actId="1035"/>
          <ac:spMkLst>
            <pc:docMk/>
            <pc:sldMk cId="2594972042" sldId="1621"/>
            <ac:spMk id="126" creationId="{20437840-992F-84AE-F736-71531CEA762F}"/>
          </ac:spMkLst>
        </pc:spChg>
        <pc:spChg chg="add mod">
          <ac:chgData name="박기범(PAK GI BEUM) 책임매니저" userId="b9338d4b-9e87-42df-9bac-a925a8b81525" providerId="ADAL" clId="{25AB5584-614E-4ECF-BACB-C53D6A335AC4}" dt="2024-03-28T05:46:41.529" v="10535" actId="1036"/>
          <ac:spMkLst>
            <pc:docMk/>
            <pc:sldMk cId="2594972042" sldId="1621"/>
            <ac:spMk id="127" creationId="{62992419-9A83-2D97-6F0B-84AEA0CE61A3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04.342" v="12080" actId="1035"/>
          <ac:spMkLst>
            <pc:docMk/>
            <pc:sldMk cId="2594972042" sldId="1621"/>
            <ac:spMk id="128" creationId="{D41EB283-2FAE-6460-4804-5ACF18A36F53}"/>
          </ac:spMkLst>
        </pc:spChg>
        <pc:spChg chg="add mod">
          <ac:chgData name="박기범(PAK GI BEUM) 책임매니저" userId="b9338d4b-9e87-42df-9bac-a925a8b81525" providerId="ADAL" clId="{25AB5584-614E-4ECF-BACB-C53D6A335AC4}" dt="2024-04-04T08:18:27.201" v="12119" actId="1035"/>
          <ac:spMkLst>
            <pc:docMk/>
            <pc:sldMk cId="2594972042" sldId="1621"/>
            <ac:spMk id="129" creationId="{98FD712F-0FA3-C6A6-A2F3-D86CCDBEE2D9}"/>
          </ac:spMkLst>
        </pc:spChg>
        <pc:spChg chg="add mod">
          <ac:chgData name="박기범(PAK GI BEUM) 책임매니저" userId="b9338d4b-9e87-42df-9bac-a925a8b81525" providerId="ADAL" clId="{25AB5584-614E-4ECF-BACB-C53D6A335AC4}" dt="2024-04-04T08:19:02.376" v="12158" actId="1035"/>
          <ac:spMkLst>
            <pc:docMk/>
            <pc:sldMk cId="2594972042" sldId="1621"/>
            <ac:spMk id="130" creationId="{98DE8D4E-79D1-91D3-94C9-B362C0E0B71A}"/>
          </ac:spMkLst>
        </pc:spChg>
        <pc:spChg chg="add mod">
          <ac:chgData name="박기범(PAK GI BEUM) 책임매니저" userId="b9338d4b-9e87-42df-9bac-a925a8b81525" providerId="ADAL" clId="{25AB5584-614E-4ECF-BACB-C53D6A335AC4}" dt="2024-04-04T08:19:02.376" v="12158" actId="1035"/>
          <ac:spMkLst>
            <pc:docMk/>
            <pc:sldMk cId="2594972042" sldId="1621"/>
            <ac:spMk id="131" creationId="{458BC8CC-FF40-F434-BEDB-4651CD231A7C}"/>
          </ac:spMkLst>
        </pc:spChg>
        <pc:spChg chg="add mod">
          <ac:chgData name="박기범(PAK GI BEUM) 책임매니저" userId="b9338d4b-9e87-42df-9bac-a925a8b81525" providerId="ADAL" clId="{25AB5584-614E-4ECF-BACB-C53D6A335AC4}" dt="2024-04-04T08:19:02.376" v="12158" actId="1035"/>
          <ac:spMkLst>
            <pc:docMk/>
            <pc:sldMk cId="2594972042" sldId="1621"/>
            <ac:spMk id="132" creationId="{3FDED507-8F01-BD36-1634-569927DCA71E}"/>
          </ac:spMkLst>
        </pc:spChg>
        <pc:spChg chg="add mod">
          <ac:chgData name="박기범(PAK GI BEUM) 책임매니저" userId="b9338d4b-9e87-42df-9bac-a925a8b81525" providerId="ADAL" clId="{25AB5584-614E-4ECF-BACB-C53D6A335AC4}" dt="2024-04-04T08:19:02.376" v="12158" actId="1035"/>
          <ac:spMkLst>
            <pc:docMk/>
            <pc:sldMk cId="2594972042" sldId="1621"/>
            <ac:spMk id="133" creationId="{0C3D1408-5454-E621-EC30-C24C5694FAFB}"/>
          </ac:spMkLst>
        </pc:spChg>
        <pc:spChg chg="add mod">
          <ac:chgData name="박기범(PAK GI BEUM) 책임매니저" userId="b9338d4b-9e87-42df-9bac-a925a8b81525" providerId="ADAL" clId="{25AB5584-614E-4ECF-BACB-C53D6A335AC4}" dt="2024-04-04T08:19:02.376" v="12158" actId="1035"/>
          <ac:spMkLst>
            <pc:docMk/>
            <pc:sldMk cId="2594972042" sldId="1621"/>
            <ac:spMk id="134" creationId="{D9D66736-11FC-CDE2-F034-8BA193A1F096}"/>
          </ac:spMkLst>
        </pc:spChg>
        <pc:spChg chg="add mod">
          <ac:chgData name="박기범(PAK GI BEUM) 책임매니저" userId="b9338d4b-9e87-42df-9bac-a925a8b81525" providerId="ADAL" clId="{25AB5584-614E-4ECF-BACB-C53D6A335AC4}" dt="2024-04-04T08:19:17.923" v="12160" actId="1076"/>
          <ac:spMkLst>
            <pc:docMk/>
            <pc:sldMk cId="2594972042" sldId="1621"/>
            <ac:spMk id="135" creationId="{5F8AEDDD-1FD5-80FF-A5C6-A8D6C3EC96B3}"/>
          </ac:spMkLst>
        </pc:spChg>
        <pc:spChg chg="add mod">
          <ac:chgData name="박기범(PAK GI BEUM) 책임매니저" userId="b9338d4b-9e87-42df-9bac-a925a8b81525" providerId="ADAL" clId="{25AB5584-614E-4ECF-BACB-C53D6A335AC4}" dt="2024-04-04T08:16:07.477" v="12011" actId="1076"/>
          <ac:spMkLst>
            <pc:docMk/>
            <pc:sldMk cId="2594972042" sldId="1621"/>
            <ac:spMk id="136" creationId="{F96249FF-E9EB-2AE3-97A3-A2B8663137EF}"/>
          </ac:spMkLst>
        </pc:spChg>
        <pc:spChg chg="add del mod">
          <ac:chgData name="박기범(PAK GI BEUM) 책임매니저" userId="b9338d4b-9e87-42df-9bac-a925a8b81525" providerId="ADAL" clId="{25AB5584-614E-4ECF-BACB-C53D6A335AC4}" dt="2024-04-04T08:15:59.799" v="12010" actId="478"/>
          <ac:spMkLst>
            <pc:docMk/>
            <pc:sldMk cId="2594972042" sldId="1621"/>
            <ac:spMk id="137" creationId="{7DE416FA-528C-026B-E3C0-D87B185BEBA7}"/>
          </ac:spMkLst>
        </pc:spChg>
        <pc:spChg chg="add del mod">
          <ac:chgData name="박기범(PAK GI BEUM) 책임매니저" userId="b9338d4b-9e87-42df-9bac-a925a8b81525" providerId="ADAL" clId="{25AB5584-614E-4ECF-BACB-C53D6A335AC4}" dt="2024-04-04T08:15:59.799" v="12010" actId="478"/>
          <ac:spMkLst>
            <pc:docMk/>
            <pc:sldMk cId="2594972042" sldId="1621"/>
            <ac:spMk id="138" creationId="{DE5A0DE3-4E93-0441-C542-C97BDADF2FE6}"/>
          </ac:spMkLst>
        </pc:spChg>
        <pc:spChg chg="add del mod">
          <ac:chgData name="박기범(PAK GI BEUM) 책임매니저" userId="b9338d4b-9e87-42df-9bac-a925a8b81525" providerId="ADAL" clId="{25AB5584-614E-4ECF-BACB-C53D6A335AC4}" dt="2024-04-04T08:15:59.799" v="12010" actId="478"/>
          <ac:spMkLst>
            <pc:docMk/>
            <pc:sldMk cId="2594972042" sldId="1621"/>
            <ac:spMk id="139" creationId="{C5D21C4F-0807-6681-06D5-089082F073EF}"/>
          </ac:spMkLst>
        </pc:spChg>
        <pc:spChg chg="add del mod">
          <ac:chgData name="박기범(PAK GI BEUM) 책임매니저" userId="b9338d4b-9e87-42df-9bac-a925a8b81525" providerId="ADAL" clId="{25AB5584-614E-4ECF-BACB-C53D6A335AC4}" dt="2024-04-04T08:15:59.799" v="12010" actId="478"/>
          <ac:spMkLst>
            <pc:docMk/>
            <pc:sldMk cId="2594972042" sldId="1621"/>
            <ac:spMk id="140" creationId="{B7C29C49-549B-4EB1-D090-EAC884010BA7}"/>
          </ac:spMkLst>
        </pc:spChg>
        <pc:graphicFrameChg chg="mod modGraphic">
          <ac:chgData name="박기범(PAK GI BEUM) 책임매니저" userId="b9338d4b-9e87-42df-9bac-a925a8b81525" providerId="ADAL" clId="{25AB5584-614E-4ECF-BACB-C53D6A335AC4}" dt="2024-03-28T05:49:07.742" v="10628" actId="1076"/>
          <ac:graphicFrameMkLst>
            <pc:docMk/>
            <pc:sldMk cId="2594972042" sldId="1621"/>
            <ac:graphicFrameMk id="25" creationId="{11E7372D-8149-56D4-15A7-DB95B4B264F9}"/>
          </ac:graphicFrameMkLst>
        </pc:graphicFrameChg>
        <pc:graphicFrameChg chg="del">
          <ac:chgData name="박기범(PAK GI BEUM) 책임매니저" userId="b9338d4b-9e87-42df-9bac-a925a8b81525" providerId="ADAL" clId="{25AB5584-614E-4ECF-BACB-C53D6A335AC4}" dt="2024-03-28T01:16:36.514" v="7715" actId="478"/>
          <ac:graphicFrameMkLst>
            <pc:docMk/>
            <pc:sldMk cId="2594972042" sldId="1621"/>
            <ac:graphicFrameMk id="27" creationId="{7E4D97E5-2126-70D8-092E-348377CF99AF}"/>
          </ac:graphicFrameMkLst>
        </pc:graphicFrameChg>
        <pc:graphicFrameChg chg="del">
          <ac:chgData name="박기범(PAK GI BEUM) 책임매니저" userId="b9338d4b-9e87-42df-9bac-a925a8b81525" providerId="ADAL" clId="{25AB5584-614E-4ECF-BACB-C53D6A335AC4}" dt="2024-03-28T01:16:31.061" v="7713" actId="478"/>
          <ac:graphicFrameMkLst>
            <pc:docMk/>
            <pc:sldMk cId="2594972042" sldId="1621"/>
            <ac:graphicFrameMk id="28" creationId="{090D4CD8-4A01-E8A9-D533-611ABD4DA887}"/>
          </ac:graphicFrameMkLst>
        </pc:graphicFrameChg>
        <pc:picChg chg="add mod">
          <ac:chgData name="박기범(PAK GI BEUM) 책임매니저" userId="b9338d4b-9e87-42df-9bac-a925a8b81525" providerId="ADAL" clId="{25AB5584-614E-4ECF-BACB-C53D6A335AC4}" dt="2024-04-04T08:19:02.376" v="12158" actId="1035"/>
          <ac:picMkLst>
            <pc:docMk/>
            <pc:sldMk cId="2594972042" sldId="1621"/>
            <ac:picMk id="2" creationId="{4D2010E7-DFA4-C13F-3EF2-85C052BF2685}"/>
          </ac:picMkLst>
        </pc:picChg>
        <pc:picChg chg="del">
          <ac:chgData name="박기범(PAK GI BEUM) 책임매니저" userId="b9338d4b-9e87-42df-9bac-a925a8b81525" providerId="ADAL" clId="{25AB5584-614E-4ECF-BACB-C53D6A335AC4}" dt="2024-03-28T01:16:31.061" v="7713" actId="478"/>
          <ac:picMkLst>
            <pc:docMk/>
            <pc:sldMk cId="2594972042" sldId="1621"/>
            <ac:picMk id="2" creationId="{ED487750-206E-26E2-34C6-32E2AEC146DC}"/>
          </ac:picMkLst>
        </pc:picChg>
        <pc:picChg chg="del">
          <ac:chgData name="박기범(PAK GI BEUM) 책임매니저" userId="b9338d4b-9e87-42df-9bac-a925a8b81525" providerId="ADAL" clId="{25AB5584-614E-4ECF-BACB-C53D6A335AC4}" dt="2024-03-28T01:16:31.061" v="7713" actId="478"/>
          <ac:picMkLst>
            <pc:docMk/>
            <pc:sldMk cId="2594972042" sldId="1621"/>
            <ac:picMk id="3" creationId="{507C908A-D7DC-3D7A-3B04-A9E3058E386F}"/>
          </ac:picMkLst>
        </pc:picChg>
        <pc:picChg chg="add mod">
          <ac:chgData name="박기범(PAK GI BEUM) 책임매니저" userId="b9338d4b-9e87-42df-9bac-a925a8b81525" providerId="ADAL" clId="{25AB5584-614E-4ECF-BACB-C53D6A335AC4}" dt="2024-04-04T08:06:56.668" v="11865" actId="14100"/>
          <ac:picMkLst>
            <pc:docMk/>
            <pc:sldMk cId="2594972042" sldId="1621"/>
            <ac:picMk id="3" creationId="{C66FF3F5-BE49-1977-A21A-8CFC08A11D63}"/>
          </ac:picMkLst>
        </pc:picChg>
        <pc:picChg chg="del">
          <ac:chgData name="박기범(PAK GI BEUM) 책임매니저" userId="b9338d4b-9e87-42df-9bac-a925a8b81525" providerId="ADAL" clId="{25AB5584-614E-4ECF-BACB-C53D6A335AC4}" dt="2024-03-28T01:16:31.061" v="7713" actId="478"/>
          <ac:picMkLst>
            <pc:docMk/>
            <pc:sldMk cId="2594972042" sldId="1621"/>
            <ac:picMk id="4" creationId="{3D172698-E61C-9330-FA85-E190880AE216}"/>
          </ac:picMkLst>
        </pc:picChg>
        <pc:picChg chg="add mod modCrop">
          <ac:chgData name="박기범(PAK GI BEUM) 책임매니저" userId="b9338d4b-9e87-42df-9bac-a925a8b81525" providerId="ADAL" clId="{25AB5584-614E-4ECF-BACB-C53D6A335AC4}" dt="2024-04-04T08:18:27.201" v="12119" actId="1035"/>
          <ac:picMkLst>
            <pc:docMk/>
            <pc:sldMk cId="2594972042" sldId="1621"/>
            <ac:picMk id="4" creationId="{5860D3C1-1ADF-6FBC-A775-57D86FC7590A}"/>
          </ac:picMkLst>
        </pc:picChg>
        <pc:picChg chg="del">
          <ac:chgData name="박기범(PAK GI BEUM) 책임매니저" userId="b9338d4b-9e87-42df-9bac-a925a8b81525" providerId="ADAL" clId="{25AB5584-614E-4ECF-BACB-C53D6A335AC4}" dt="2024-03-28T01:16:31.061" v="7713" actId="478"/>
          <ac:picMkLst>
            <pc:docMk/>
            <pc:sldMk cId="2594972042" sldId="1621"/>
            <ac:picMk id="5" creationId="{41D2C245-757F-34DB-EAE1-1B556AD1E185}"/>
          </ac:picMkLst>
        </pc:picChg>
        <pc:picChg chg="add mod">
          <ac:chgData name="박기범(PAK GI BEUM) 책임매니저" userId="b9338d4b-9e87-42df-9bac-a925a8b81525" providerId="ADAL" clId="{25AB5584-614E-4ECF-BACB-C53D6A335AC4}" dt="2024-04-04T08:18:04.342" v="12080" actId="1035"/>
          <ac:picMkLst>
            <pc:docMk/>
            <pc:sldMk cId="2594972042" sldId="1621"/>
            <ac:picMk id="5" creationId="{6E505DD6-0D4D-F5DA-2DEE-BBBF8BD38169}"/>
          </ac:picMkLst>
        </pc:picChg>
        <pc:picChg chg="del">
          <ac:chgData name="박기범(PAK GI BEUM) 책임매니저" userId="b9338d4b-9e87-42df-9bac-a925a8b81525" providerId="ADAL" clId="{25AB5584-614E-4ECF-BACB-C53D6A335AC4}" dt="2024-03-28T01:16:31.061" v="7713" actId="478"/>
          <ac:picMkLst>
            <pc:docMk/>
            <pc:sldMk cId="2594972042" sldId="1621"/>
            <ac:picMk id="6" creationId="{67FF0D79-023A-7F38-73FC-B3B382375CF3}"/>
          </ac:picMkLst>
        </pc:picChg>
        <pc:picChg chg="add mod">
          <ac:chgData name="박기범(PAK GI BEUM) 책임매니저" userId="b9338d4b-9e87-42df-9bac-a925a8b81525" providerId="ADAL" clId="{25AB5584-614E-4ECF-BACB-C53D6A335AC4}" dt="2024-04-04T08:20:24.615" v="12172" actId="1036"/>
          <ac:picMkLst>
            <pc:docMk/>
            <pc:sldMk cId="2594972042" sldId="1621"/>
            <ac:picMk id="6" creationId="{93F0866F-34A3-0DD5-74FE-3967F3A5F31E}"/>
          </ac:picMkLst>
        </pc:picChg>
        <pc:picChg chg="add mod">
          <ac:chgData name="박기범(PAK GI BEUM) 책임매니저" userId="b9338d4b-9e87-42df-9bac-a925a8b81525" providerId="ADAL" clId="{25AB5584-614E-4ECF-BACB-C53D6A335AC4}" dt="2024-04-04T08:12:24.725" v="11901" actId="14100"/>
          <ac:picMkLst>
            <pc:docMk/>
            <pc:sldMk cId="2594972042" sldId="1621"/>
            <ac:picMk id="7" creationId="{6109B3D4-B92F-C9E3-8F92-C8A742263F17}"/>
          </ac:picMkLst>
        </pc:picChg>
        <pc:picChg chg="add mod">
          <ac:chgData name="박기범(PAK GI BEUM) 책임매니저" userId="b9338d4b-9e87-42df-9bac-a925a8b81525" providerId="ADAL" clId="{25AB5584-614E-4ECF-BACB-C53D6A335AC4}" dt="2024-04-04T08:18:04.342" v="12080" actId="1035"/>
          <ac:picMkLst>
            <pc:docMk/>
            <pc:sldMk cId="2594972042" sldId="1621"/>
            <ac:picMk id="8" creationId="{2DAA7C8B-0D4D-8064-BFE9-16D3322FCF72}"/>
          </ac:picMkLst>
        </pc:picChg>
        <pc:picChg chg="del">
          <ac:chgData name="박기범(PAK GI BEUM) 책임매니저" userId="b9338d4b-9e87-42df-9bac-a925a8b81525" providerId="ADAL" clId="{25AB5584-614E-4ECF-BACB-C53D6A335AC4}" dt="2024-03-28T01:16:31.061" v="7713" actId="478"/>
          <ac:picMkLst>
            <pc:docMk/>
            <pc:sldMk cId="2594972042" sldId="1621"/>
            <ac:picMk id="8" creationId="{330F709E-5728-FD90-FC8B-C581BCA8F245}"/>
          </ac:picMkLst>
        </pc:picChg>
        <pc:picChg chg="add mod">
          <ac:chgData name="박기범(PAK GI BEUM) 책임매니저" userId="b9338d4b-9e87-42df-9bac-a925a8b81525" providerId="ADAL" clId="{25AB5584-614E-4ECF-BACB-C53D6A335AC4}" dt="2024-04-04T08:13:01.525" v="11919" actId="14100"/>
          <ac:picMkLst>
            <pc:docMk/>
            <pc:sldMk cId="2594972042" sldId="1621"/>
            <ac:picMk id="9" creationId="{B1A2EEAD-F044-1FDD-8414-48FA71DAB1EA}"/>
          </ac:picMkLst>
        </pc:picChg>
        <pc:picChg chg="add mod">
          <ac:chgData name="박기범(PAK GI BEUM) 책임매니저" userId="b9338d4b-9e87-42df-9bac-a925a8b81525" providerId="ADAL" clId="{25AB5584-614E-4ECF-BACB-C53D6A335AC4}" dt="2024-04-04T08:19:12.308" v="12159" actId="1076"/>
          <ac:picMkLst>
            <pc:docMk/>
            <pc:sldMk cId="2594972042" sldId="1621"/>
            <ac:picMk id="10" creationId="{95C8B9B8-1C1D-0042-D6FC-5FCC76D68D78}"/>
          </ac:picMkLst>
        </pc:picChg>
        <pc:picChg chg="add mod">
          <ac:chgData name="박기범(PAK GI BEUM) 책임매니저" userId="b9338d4b-9e87-42df-9bac-a925a8b81525" providerId="ADAL" clId="{25AB5584-614E-4ECF-BACB-C53D6A335AC4}" dt="2024-04-04T08:18:27.201" v="12119" actId="1035"/>
          <ac:picMkLst>
            <pc:docMk/>
            <pc:sldMk cId="2594972042" sldId="1621"/>
            <ac:picMk id="11" creationId="{1671B2AD-0E94-AFF6-EAF8-F466222FE5A0}"/>
          </ac:picMkLst>
        </pc:picChg>
        <pc:picChg chg="del">
          <ac:chgData name="박기범(PAK GI BEUM) 책임매니저" userId="b9338d4b-9e87-42df-9bac-a925a8b81525" providerId="ADAL" clId="{25AB5584-614E-4ECF-BACB-C53D6A335AC4}" dt="2024-03-28T01:16:31.061" v="7713" actId="478"/>
          <ac:picMkLst>
            <pc:docMk/>
            <pc:sldMk cId="2594972042" sldId="1621"/>
            <ac:picMk id="12" creationId="{7DB91C04-41D0-16BB-ED1C-AE18B5EF4100}"/>
          </ac:picMkLst>
        </pc:picChg>
        <pc:picChg chg="del">
          <ac:chgData name="박기범(PAK GI BEUM) 책임매니저" userId="b9338d4b-9e87-42df-9bac-a925a8b81525" providerId="ADAL" clId="{25AB5584-614E-4ECF-BACB-C53D6A335AC4}" dt="2024-03-28T01:16:31.061" v="7713" actId="478"/>
          <ac:picMkLst>
            <pc:docMk/>
            <pc:sldMk cId="2594972042" sldId="1621"/>
            <ac:picMk id="16" creationId="{A7E7343E-6495-DF62-077F-8C142497F203}"/>
          </ac:picMkLst>
        </pc:picChg>
        <pc:picChg chg="del">
          <ac:chgData name="박기범(PAK GI BEUM) 책임매니저" userId="b9338d4b-9e87-42df-9bac-a925a8b81525" providerId="ADAL" clId="{25AB5584-614E-4ECF-BACB-C53D6A335AC4}" dt="2024-03-28T01:16:31.061" v="7713" actId="478"/>
          <ac:picMkLst>
            <pc:docMk/>
            <pc:sldMk cId="2594972042" sldId="1621"/>
            <ac:picMk id="17" creationId="{9C1F24D3-2CAD-B284-4357-57E1113963F3}"/>
          </ac:picMkLst>
        </pc:picChg>
        <pc:picChg chg="del">
          <ac:chgData name="박기범(PAK GI BEUM) 책임매니저" userId="b9338d4b-9e87-42df-9bac-a925a8b81525" providerId="ADAL" clId="{25AB5584-614E-4ECF-BACB-C53D6A335AC4}" dt="2024-03-28T01:16:31.061" v="7713" actId="478"/>
          <ac:picMkLst>
            <pc:docMk/>
            <pc:sldMk cId="2594972042" sldId="1621"/>
            <ac:picMk id="19" creationId="{93BD6163-1B9F-F582-2B88-CD639588D63D}"/>
          </ac:picMkLst>
        </pc:picChg>
        <pc:picChg chg="add mod">
          <ac:chgData name="박기범(PAK GI BEUM) 책임매니저" userId="b9338d4b-9e87-42df-9bac-a925a8b81525" providerId="ADAL" clId="{25AB5584-614E-4ECF-BACB-C53D6A335AC4}" dt="2024-04-04T08:23:50.097" v="12234" actId="1037"/>
          <ac:picMkLst>
            <pc:docMk/>
            <pc:sldMk cId="2594972042" sldId="1621"/>
            <ac:picMk id="20" creationId="{629004E4-1226-04DB-527C-DBD83A60A5F9}"/>
          </ac:picMkLst>
        </pc:picChg>
        <pc:picChg chg="add mod">
          <ac:chgData name="박기범(PAK GI BEUM) 책임매니저" userId="b9338d4b-9e87-42df-9bac-a925a8b81525" providerId="ADAL" clId="{25AB5584-614E-4ECF-BACB-C53D6A335AC4}" dt="2024-04-04T08:23:30.577" v="12215" actId="1037"/>
          <ac:picMkLst>
            <pc:docMk/>
            <pc:sldMk cId="2594972042" sldId="1621"/>
            <ac:picMk id="21" creationId="{8C462364-BC2D-280E-F7F5-6F3203CBA42C}"/>
          </ac:picMkLst>
        </pc:picChg>
        <pc:cxnChg chg="add del mod">
          <ac:chgData name="박기범(PAK GI BEUM) 책임매니저" userId="b9338d4b-9e87-42df-9bac-a925a8b81525" providerId="ADAL" clId="{25AB5584-614E-4ECF-BACB-C53D6A335AC4}" dt="2024-03-28T01:55:46.170" v="8239" actId="478"/>
          <ac:cxnSpMkLst>
            <pc:docMk/>
            <pc:sldMk cId="2594972042" sldId="1621"/>
            <ac:cxnSpMk id="39" creationId="{CB7DE773-393F-6702-BC1C-F8BD683DEB97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5:04:01.769" v="10319" actId="478"/>
          <ac:cxnSpMkLst>
            <pc:docMk/>
            <pc:sldMk cId="2594972042" sldId="1621"/>
            <ac:cxnSpMk id="41" creationId="{B60F29FD-52D6-493E-7FC7-81BC030AC5CE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1:55:47.529" v="8240" actId="478"/>
          <ac:cxnSpMkLst>
            <pc:docMk/>
            <pc:sldMk cId="2594972042" sldId="1621"/>
            <ac:cxnSpMk id="45" creationId="{2AAC8BBA-85F9-19BF-25F6-77E4E72AB1DA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5:04:01.769" v="10319" actId="478"/>
          <ac:cxnSpMkLst>
            <pc:docMk/>
            <pc:sldMk cId="2594972042" sldId="1621"/>
            <ac:cxnSpMk id="48" creationId="{CE10664C-D39A-E361-1CBE-680FC4A775CE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5:04:01.769" v="10319" actId="478"/>
          <ac:cxnSpMkLst>
            <pc:docMk/>
            <pc:sldMk cId="2594972042" sldId="1621"/>
            <ac:cxnSpMk id="51" creationId="{606E2DBC-6774-1CC3-473E-A2EBC05D3316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2:07:56.644" v="8825" actId="478"/>
          <ac:cxnSpMkLst>
            <pc:docMk/>
            <pc:sldMk cId="2594972042" sldId="1621"/>
            <ac:cxnSpMk id="64" creationId="{F5C6E1E6-3596-9920-23CE-50DE1C57D941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4:28:58.211" v="9615" actId="478"/>
          <ac:cxnSpMkLst>
            <pc:docMk/>
            <pc:sldMk cId="2594972042" sldId="1621"/>
            <ac:cxnSpMk id="67" creationId="{A1BA7397-DA65-175D-5629-3F4D02B86CD6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5:04:01.769" v="10319" actId="478"/>
          <ac:cxnSpMkLst>
            <pc:docMk/>
            <pc:sldMk cId="2594972042" sldId="1621"/>
            <ac:cxnSpMk id="70" creationId="{A5EA163B-7752-96E0-FFBC-D94D25A6B266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5:04:01.769" v="10319" actId="478"/>
          <ac:cxnSpMkLst>
            <pc:docMk/>
            <pc:sldMk cId="2594972042" sldId="1621"/>
            <ac:cxnSpMk id="73" creationId="{39EB541A-C93A-AAFF-E3CB-05F1DF2FC80E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5:04:01.769" v="10319" actId="478"/>
          <ac:cxnSpMkLst>
            <pc:docMk/>
            <pc:sldMk cId="2594972042" sldId="1621"/>
            <ac:cxnSpMk id="86" creationId="{C4423B70-BFD1-9286-9FC2-2CC0AABD84BB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5:04:03.838" v="10320" actId="478"/>
          <ac:cxnSpMkLst>
            <pc:docMk/>
            <pc:sldMk cId="2594972042" sldId="1621"/>
            <ac:cxnSpMk id="93" creationId="{C570DB98-7F99-7A5E-3A3D-956C7A055CD2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4:31:03.602" v="9624" actId="478"/>
          <ac:cxnSpMkLst>
            <pc:docMk/>
            <pc:sldMk cId="2594972042" sldId="1621"/>
            <ac:cxnSpMk id="103" creationId="{F7B473C4-43B9-C930-D292-AEC84D24AEB6}"/>
          </ac:cxnSpMkLst>
        </pc:cxnChg>
        <pc:cxnChg chg="add del mod">
          <ac:chgData name="박기범(PAK GI BEUM) 책임매니저" userId="b9338d4b-9e87-42df-9bac-a925a8b81525" providerId="ADAL" clId="{25AB5584-614E-4ECF-BACB-C53D6A335AC4}" dt="2024-03-28T04:32:42.434" v="9637" actId="478"/>
          <ac:cxnSpMkLst>
            <pc:docMk/>
            <pc:sldMk cId="2594972042" sldId="1621"/>
            <ac:cxnSpMk id="111" creationId="{934460EA-3147-3079-2F02-8BCF74F5ABE4}"/>
          </ac:cxnSpMkLst>
        </pc:cxnChg>
      </pc:sldChg>
      <pc:sldChg chg="addSp delSp modSp mod">
        <pc:chgData name="박기범(PAK GI BEUM) 책임매니저" userId="b9338d4b-9e87-42df-9bac-a925a8b81525" providerId="ADAL" clId="{25AB5584-614E-4ECF-BACB-C53D6A335AC4}" dt="2024-03-28T05:14:55.435" v="10508" actId="1076"/>
        <pc:sldMkLst>
          <pc:docMk/>
          <pc:sldMk cId="3348615726" sldId="1622"/>
        </pc:sldMkLst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2" creationId="{AA8FB918-0601-2003-4E0C-E8FC62D7457B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3" creationId="{29098A0F-E985-7D9B-407B-EEE331F7A2F6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4" creationId="{E80DFE58-9FFE-19C1-0089-7199A5DC68B8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5" creationId="{9C42E565-1B92-BD8E-BEDD-02A94BCD7FD6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6" creationId="{B96F51FB-BABE-08D9-CE47-BEB10E295674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7" creationId="{AEBFA31E-D30C-D1F3-2BD4-410815AF70C6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8" creationId="{E0652FD7-6BB9-03ED-5DD1-B872C23F5F95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9" creationId="{00428474-B062-148E-93EF-A2782456C5EC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10" creationId="{01E0137C-53CC-DE8C-7494-7AEEC6546E20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11" creationId="{F1A192BF-4313-EBC2-07DE-C8194E33DB7F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12" creationId="{CEF9EC73-F3DB-01A6-B7E1-4810BBF87F2D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13" creationId="{B1B67F16-B11C-AE70-5DA6-74BF251CBCA9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14" creationId="{19B044A9-6F0E-2D81-92D3-9AFFA4F9CBDB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16" creationId="{2115CBE4-C28A-3A57-1361-4D8675F1F5A9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17" creationId="{5F5FD0E0-95ED-F138-32F1-A3AFCAFC107A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18" creationId="{B80E6BB8-B795-3168-4EFB-8BDA6ED601A5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19" creationId="{3EEBCA7F-37E2-2752-AA87-265BFEE86B89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20" creationId="{1C559F83-FD1C-7977-469D-FBDE89002AF8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21" creationId="{86AAD09B-FFDE-9B5A-A177-A32C0885F41D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22" creationId="{3F4566A1-9B34-4662-A5E4-EA53473FBA50}"/>
          </ac:spMkLst>
        </pc:spChg>
        <pc:spChg chg="mod">
          <ac:chgData name="박기범(PAK GI BEUM) 책임매니저" userId="b9338d4b-9e87-42df-9bac-a925a8b81525" providerId="ADAL" clId="{25AB5584-614E-4ECF-BACB-C53D6A335AC4}" dt="2024-03-28T04:47:48.983" v="9856" actId="6549"/>
          <ac:spMkLst>
            <pc:docMk/>
            <pc:sldMk cId="3348615726" sldId="1622"/>
            <ac:spMk id="23" creationId="{7ED07454-FD70-AD7A-759C-552D034D3697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27" creationId="{F8D2A78B-41AE-3B30-E297-EB23DD353C06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28" creationId="{4F603F06-3432-52DD-B10B-D5D21F8F89BA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38" creationId="{14EC0C9B-1D2A-C863-A95E-20C0B29473C7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39" creationId="{FC619A9C-2FC3-9DC4-1490-75DFFE61FC22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40" creationId="{7E7BE3A6-270A-C2BF-DCD3-32D61A0C033B}"/>
          </ac:spMkLst>
        </pc:spChg>
        <pc:spChg chg="add mod">
          <ac:chgData name="박기범(PAK GI BEUM) 책임매니저" userId="b9338d4b-9e87-42df-9bac-a925a8b81525" providerId="ADAL" clId="{25AB5584-614E-4ECF-BACB-C53D6A335AC4}" dt="2024-03-28T05:14:55.435" v="10508" actId="1076"/>
          <ac:spMkLst>
            <pc:docMk/>
            <pc:sldMk cId="3348615726" sldId="1622"/>
            <ac:spMk id="42" creationId="{3015E2F7-EE2C-2DEE-0F7A-5025A57A1FD4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55" creationId="{A3B3B1AB-5432-3CE0-4496-8B6475B823A9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56" creationId="{19F9AC9A-F2B0-A924-98C9-74AB169D9267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58" creationId="{FDBD7C3F-F7F0-8A18-1B7D-B0EDCC578A36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59" creationId="{43585820-A418-FEED-7575-7C01CDB7E7AA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60" creationId="{35C91E73-501C-C6F6-A1D1-3E9C614495DF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61" creationId="{3D94C80F-A5CA-2726-AF02-EF4130C8194A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62" creationId="{6FE213F7-7A6A-18D0-4523-0C4ECE8FCA4B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63" creationId="{01677CE5-2F11-CBEE-50C5-F0AAA530D1AE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76" creationId="{2294726D-EC97-2A4A-ACB9-55089C389B2E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77" creationId="{EA7C9910-810D-6729-8476-D9A63AFC774B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79" creationId="{C86ACD8C-6CC8-A693-C522-504616B70E45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80" creationId="{3C819715-A72B-F1B3-A080-D887A79B612A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81" creationId="{5CA743C1-EFC2-4DA9-D070-332F2332F481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82" creationId="{145F0461-FF8D-D7AD-459F-736D375145C3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83" creationId="{D53CCB4F-0F60-0C1D-B2BC-9C59D8E3B8B7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120" creationId="{F693621A-7C60-2125-1FF1-B23387E18419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121" creationId="{1E90BF57-5AD8-3C27-736A-135E878A73BC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122" creationId="{35A0EF24-46E7-772B-B41E-0224C9EAE2F6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123" creationId="{F81553ED-7284-F526-A01E-F1538D829E71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124" creationId="{324C611C-5242-225C-70E5-0B0C19E6771D}"/>
          </ac:spMkLst>
        </pc:spChg>
        <pc:spChg chg="del">
          <ac:chgData name="박기범(PAK GI BEUM) 책임매니저" userId="b9338d4b-9e87-42df-9bac-a925a8b81525" providerId="ADAL" clId="{25AB5584-614E-4ECF-BACB-C53D6A335AC4}" dt="2024-03-28T05:14:36.843" v="10506" actId="478"/>
          <ac:spMkLst>
            <pc:docMk/>
            <pc:sldMk cId="3348615726" sldId="1622"/>
            <ac:spMk id="125" creationId="{E4071B96-CBCE-680A-5FFC-F8413AF48818}"/>
          </ac:spMkLst>
        </pc:spChg>
        <pc:cxnChg chg="mod">
          <ac:chgData name="박기범(PAK GI BEUM) 책임매니저" userId="b9338d4b-9e87-42df-9bac-a925a8b81525" providerId="ADAL" clId="{25AB5584-614E-4ECF-BACB-C53D6A335AC4}" dt="2024-03-28T05:14:36.843" v="10506" actId="478"/>
          <ac:cxnSpMkLst>
            <pc:docMk/>
            <pc:sldMk cId="3348615726" sldId="1622"/>
            <ac:cxnSpMk id="93" creationId="{C570DB98-7F99-7A5E-3A3D-956C7A055CD2}"/>
          </ac:cxnSpMkLst>
        </pc:cxnChg>
      </pc:sldChg>
      <pc:sldChg chg="addSp delSp modSp del mod">
        <pc:chgData name="박기범(PAK GI BEUM) 책임매니저" userId="b9338d4b-9e87-42df-9bac-a925a8b81525" providerId="ADAL" clId="{25AB5584-614E-4ECF-BACB-C53D6A335AC4}" dt="2024-04-03T02:07:40.200" v="11325" actId="47"/>
        <pc:sldMkLst>
          <pc:docMk/>
          <pc:sldMk cId="3175399729" sldId="1623"/>
        </pc:sldMkLst>
        <pc:graphicFrameChg chg="add mod modGraphic">
          <ac:chgData name="박기범(PAK GI BEUM) 책임매니저" userId="b9338d4b-9e87-42df-9bac-a925a8b81525" providerId="ADAL" clId="{25AB5584-614E-4ECF-BACB-C53D6A335AC4}" dt="2024-03-28T23:22:34.506" v="11215" actId="1076"/>
          <ac:graphicFrameMkLst>
            <pc:docMk/>
            <pc:sldMk cId="3175399729" sldId="1623"/>
            <ac:graphicFrameMk id="2" creationId="{D013A856-3FBE-B09F-2AC3-0C2678DB370C}"/>
          </ac:graphicFrameMkLst>
        </pc:graphicFrameChg>
        <pc:graphicFrameChg chg="del modGraphic">
          <ac:chgData name="박기범(PAK GI BEUM) 책임매니저" userId="b9338d4b-9e87-42df-9bac-a925a8b81525" providerId="ADAL" clId="{25AB5584-614E-4ECF-BACB-C53D6A335AC4}" dt="2024-03-28T23:22:27.750" v="11214" actId="478"/>
          <ac:graphicFrameMkLst>
            <pc:docMk/>
            <pc:sldMk cId="3175399729" sldId="1623"/>
            <ac:graphicFrameMk id="6" creationId="{14692BAA-7CDE-F738-B44B-8ECDC5AA9088}"/>
          </ac:graphicFrameMkLst>
        </pc:graphicFrameChg>
        <pc:graphicFrameChg chg="del">
          <ac:chgData name="박기범(PAK GI BEUM) 책임매니저" userId="b9338d4b-9e87-42df-9bac-a925a8b81525" providerId="ADAL" clId="{25AB5584-614E-4ECF-BACB-C53D6A335AC4}" dt="2024-03-28T23:10:36.835" v="11087" actId="478"/>
          <ac:graphicFrameMkLst>
            <pc:docMk/>
            <pc:sldMk cId="3175399729" sldId="1623"/>
            <ac:graphicFrameMk id="7" creationId="{72E3D6E1-0C1B-CDF3-09A2-FCCBFC88A3CB}"/>
          </ac:graphicFrameMkLst>
        </pc:graphicFrameChg>
      </pc:sldChg>
      <pc:sldChg chg="modSp mod modClrScheme chgLayout">
        <pc:chgData name="박기범(PAK GI BEUM) 책임매니저" userId="b9338d4b-9e87-42df-9bac-a925a8b81525" providerId="ADAL" clId="{25AB5584-614E-4ECF-BACB-C53D6A335AC4}" dt="2024-04-07T23:20:27.625" v="14668" actId="1036"/>
        <pc:sldMkLst>
          <pc:docMk/>
          <pc:sldMk cId="1995586261" sldId="1624"/>
        </pc:sldMkLst>
        <pc:spChg chg="mod">
          <ac:chgData name="박기범(PAK GI BEUM) 책임매니저" userId="b9338d4b-9e87-42df-9bac-a925a8b81525" providerId="ADAL" clId="{25AB5584-614E-4ECF-BACB-C53D6A335AC4}" dt="2024-04-07T23:20:27.625" v="14668" actId="1036"/>
          <ac:spMkLst>
            <pc:docMk/>
            <pc:sldMk cId="1995586261" sldId="1624"/>
            <ac:spMk id="28" creationId="{A584B64A-DD74-E2B6-B1A3-3BF48EF379A2}"/>
          </ac:spMkLst>
        </pc:spChg>
      </pc:sldChg>
      <pc:sldChg chg="new del">
        <pc:chgData name="박기범(PAK GI BEUM) 책임매니저" userId="b9338d4b-9e87-42df-9bac-a925a8b81525" providerId="ADAL" clId="{25AB5584-614E-4ECF-BACB-C53D6A335AC4}" dt="2024-03-29T01:42:44.216" v="11217" actId="47"/>
        <pc:sldMkLst>
          <pc:docMk/>
          <pc:sldMk cId="3167936430" sldId="1624"/>
        </pc:sldMkLst>
      </pc:sldChg>
      <pc:sldChg chg="modSp mod">
        <pc:chgData name="박기범(PAK GI BEUM) 책임매니저" userId="b9338d4b-9e87-42df-9bac-a925a8b81525" providerId="ADAL" clId="{25AB5584-614E-4ECF-BACB-C53D6A335AC4}" dt="2024-04-02T08:32:11.909" v="11303" actId="1038"/>
        <pc:sldMkLst>
          <pc:docMk/>
          <pc:sldMk cId="1213535348" sldId="1626"/>
        </pc:sldMkLst>
        <pc:spChg chg="mod">
          <ac:chgData name="박기범(PAK GI BEUM) 책임매니저" userId="b9338d4b-9e87-42df-9bac-a925a8b81525" providerId="ADAL" clId="{25AB5584-614E-4ECF-BACB-C53D6A335AC4}" dt="2024-04-02T08:32:11.909" v="11303" actId="1038"/>
          <ac:spMkLst>
            <pc:docMk/>
            <pc:sldMk cId="1213535348" sldId="1626"/>
            <ac:spMk id="4" creationId="{3C0D2230-5E20-A9BA-D219-A4B495669B10}"/>
          </ac:spMkLst>
        </pc:spChg>
      </pc:sldChg>
      <pc:sldChg chg="del">
        <pc:chgData name="박기범(PAK GI BEUM) 책임매니저" userId="b9338d4b-9e87-42df-9bac-a925a8b81525" providerId="ADAL" clId="{25AB5584-614E-4ECF-BACB-C53D6A335AC4}" dt="2024-04-03T02:07:19.223" v="11324" actId="47"/>
        <pc:sldMkLst>
          <pc:docMk/>
          <pc:sldMk cId="177101819" sldId="1627"/>
        </pc:sldMkLst>
      </pc:sldChg>
      <pc:sldChg chg="addSp delSp modSp mod">
        <pc:chgData name="박기범(PAK GI BEUM) 책임매니저" userId="b9338d4b-9e87-42df-9bac-a925a8b81525" providerId="ADAL" clId="{25AB5584-614E-4ECF-BACB-C53D6A335AC4}" dt="2024-04-03T02:13:46.205" v="11375" actId="1076"/>
        <pc:sldMkLst>
          <pc:docMk/>
          <pc:sldMk cId="3557699763" sldId="1627"/>
        </pc:sldMkLst>
        <pc:spChg chg="del">
          <ac:chgData name="박기범(PAK GI BEUM) 책임매니저" userId="b9338d4b-9e87-42df-9bac-a925a8b81525" providerId="ADAL" clId="{25AB5584-614E-4ECF-BACB-C53D6A335AC4}" dt="2024-04-03T02:08:05.808" v="11327" actId="478"/>
          <ac:spMkLst>
            <pc:docMk/>
            <pc:sldMk cId="3557699763" sldId="1627"/>
            <ac:spMk id="3" creationId="{242E5500-BF5C-A2F3-AA2E-2B7402F5311A}"/>
          </ac:spMkLst>
        </pc:spChg>
        <pc:spChg chg="del">
          <ac:chgData name="박기범(PAK GI BEUM) 책임매니저" userId="b9338d4b-9e87-42df-9bac-a925a8b81525" providerId="ADAL" clId="{25AB5584-614E-4ECF-BACB-C53D6A335AC4}" dt="2024-04-03T02:08:05.808" v="11327" actId="478"/>
          <ac:spMkLst>
            <pc:docMk/>
            <pc:sldMk cId="3557699763" sldId="1627"/>
            <ac:spMk id="4" creationId="{3C0D2230-5E20-A9BA-D219-A4B495669B10}"/>
          </ac:spMkLst>
        </pc:spChg>
        <pc:spChg chg="del">
          <ac:chgData name="박기범(PAK GI BEUM) 책임매니저" userId="b9338d4b-9e87-42df-9bac-a925a8b81525" providerId="ADAL" clId="{25AB5584-614E-4ECF-BACB-C53D6A335AC4}" dt="2024-04-03T02:08:05.808" v="11327" actId="478"/>
          <ac:spMkLst>
            <pc:docMk/>
            <pc:sldMk cId="3557699763" sldId="1627"/>
            <ac:spMk id="5" creationId="{0649ACA7-2021-DDCE-23DF-4C7DEF29624C}"/>
          </ac:spMkLst>
        </pc:spChg>
        <pc:spChg chg="del">
          <ac:chgData name="박기범(PAK GI BEUM) 책임매니저" userId="b9338d4b-9e87-42df-9bac-a925a8b81525" providerId="ADAL" clId="{25AB5584-614E-4ECF-BACB-C53D6A335AC4}" dt="2024-04-03T02:08:05.808" v="11327" actId="478"/>
          <ac:spMkLst>
            <pc:docMk/>
            <pc:sldMk cId="3557699763" sldId="1627"/>
            <ac:spMk id="6" creationId="{DB7C3099-0FC8-73A5-717A-142A662DD0AD}"/>
          </ac:spMkLst>
        </pc:spChg>
        <pc:spChg chg="add del mod">
          <ac:chgData name="박기범(PAK GI BEUM) 책임매니저" userId="b9338d4b-9e87-42df-9bac-a925a8b81525" providerId="ADAL" clId="{25AB5584-614E-4ECF-BACB-C53D6A335AC4}" dt="2024-04-03T02:11:26.809" v="11346" actId="478"/>
          <ac:spMkLst>
            <pc:docMk/>
            <pc:sldMk cId="3557699763" sldId="1627"/>
            <ac:spMk id="9" creationId="{1AB1EA6D-598E-55B6-1BEE-C76D1B23FAEA}"/>
          </ac:spMkLst>
        </pc:spChg>
        <pc:spChg chg="add mod">
          <ac:chgData name="박기범(PAK GI BEUM) 책임매니저" userId="b9338d4b-9e87-42df-9bac-a925a8b81525" providerId="ADAL" clId="{25AB5584-614E-4ECF-BACB-C53D6A335AC4}" dt="2024-04-03T02:11:16.078" v="11345" actId="14100"/>
          <ac:spMkLst>
            <pc:docMk/>
            <pc:sldMk cId="3557699763" sldId="1627"/>
            <ac:spMk id="10" creationId="{A263A574-F425-B054-828D-6EEA39AFD50F}"/>
          </ac:spMkLst>
        </pc:spChg>
        <pc:spChg chg="add mod">
          <ac:chgData name="박기범(PAK GI BEUM) 책임매니저" userId="b9338d4b-9e87-42df-9bac-a925a8b81525" providerId="ADAL" clId="{25AB5584-614E-4ECF-BACB-C53D6A335AC4}" dt="2024-04-03T02:12:03.422" v="11350" actId="1076"/>
          <ac:spMkLst>
            <pc:docMk/>
            <pc:sldMk cId="3557699763" sldId="1627"/>
            <ac:spMk id="11" creationId="{0DFD5831-1DB0-DBCA-3D46-1FD5025ADC60}"/>
          </ac:spMkLst>
        </pc:spChg>
        <pc:spChg chg="add mod">
          <ac:chgData name="박기범(PAK GI BEUM) 책임매니저" userId="b9338d4b-9e87-42df-9bac-a925a8b81525" providerId="ADAL" clId="{25AB5584-614E-4ECF-BACB-C53D6A335AC4}" dt="2024-04-03T02:12:38.621" v="11356" actId="1076"/>
          <ac:spMkLst>
            <pc:docMk/>
            <pc:sldMk cId="3557699763" sldId="1627"/>
            <ac:spMk id="12" creationId="{C5DB7FC4-4995-257D-0BE4-EBC93FB8DC93}"/>
          </ac:spMkLst>
        </pc:spChg>
        <pc:spChg chg="add mod">
          <ac:chgData name="박기범(PAK GI BEUM) 책임매니저" userId="b9338d4b-9e87-42df-9bac-a925a8b81525" providerId="ADAL" clId="{25AB5584-614E-4ECF-BACB-C53D6A335AC4}" dt="2024-04-03T02:13:46.205" v="11375" actId="1076"/>
          <ac:spMkLst>
            <pc:docMk/>
            <pc:sldMk cId="3557699763" sldId="1627"/>
            <ac:spMk id="13" creationId="{22032EA4-EECB-5D6E-6667-DBABB4F34677}"/>
          </ac:spMkLst>
        </pc:spChg>
        <pc:picChg chg="add mod">
          <ac:chgData name="박기범(PAK GI BEUM) 책임매니저" userId="b9338d4b-9e87-42df-9bac-a925a8b81525" providerId="ADAL" clId="{25AB5584-614E-4ECF-BACB-C53D6A335AC4}" dt="2024-04-03T02:12:24.161" v="11355" actId="1076"/>
          <ac:picMkLst>
            <pc:docMk/>
            <pc:sldMk cId="3557699763" sldId="1627"/>
            <ac:picMk id="8" creationId="{D6866479-9585-412C-4DC9-B3242DC05698}"/>
          </ac:picMkLst>
        </pc:picChg>
      </pc:sldChg>
      <pc:sldChg chg="addSp delSp modSp mod">
        <pc:chgData name="박기범(PAK GI BEUM) 책임매니저" userId="b9338d4b-9e87-42df-9bac-a925a8b81525" providerId="ADAL" clId="{25AB5584-614E-4ECF-BACB-C53D6A335AC4}" dt="2024-04-04T01:38:56.554" v="11748" actId="6549"/>
        <pc:sldMkLst>
          <pc:docMk/>
          <pc:sldMk cId="4246083742" sldId="1628"/>
        </pc:sldMkLst>
        <pc:spChg chg="del">
          <ac:chgData name="박기범(PAK GI BEUM) 책임매니저" userId="b9338d4b-9e87-42df-9bac-a925a8b81525" providerId="ADAL" clId="{25AB5584-614E-4ECF-BACB-C53D6A335AC4}" dt="2024-04-03T04:32:47.947" v="11395" actId="478"/>
          <ac:spMkLst>
            <pc:docMk/>
            <pc:sldMk cId="4246083742" sldId="1628"/>
            <ac:spMk id="2" creationId="{98CCD8AF-2080-F6B3-9E4D-F8B603987A76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3" creationId="{DFB9ACD7-3774-C8A9-3233-E9BBF13EA995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4" creationId="{C4A4CBA3-32AC-9B33-7CEB-CE614C0868D1}"/>
          </ac:spMkLst>
        </pc:spChg>
        <pc:spChg chg="add mod">
          <ac:chgData name="박기범(PAK GI BEUM) 책임매니저" userId="b9338d4b-9e87-42df-9bac-a925a8b81525" providerId="ADAL" clId="{25AB5584-614E-4ECF-BACB-C53D6A335AC4}" dt="2024-04-04T01:38:17.946" v="11733" actId="1037"/>
          <ac:spMkLst>
            <pc:docMk/>
            <pc:sldMk cId="4246083742" sldId="1628"/>
            <ac:spMk id="5" creationId="{6F11CBA8-3557-84BA-D613-0E5228B449C5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6" creationId="{10883D4C-6FBA-F7BE-588D-8A73584399D3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7" creationId="{B1DF502B-E760-D90F-9B3B-54EF8624167B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9" creationId="{C51CFE54-0C90-B837-78FD-40343677C2F8}"/>
          </ac:spMkLst>
        </pc:spChg>
        <pc:spChg chg="del">
          <ac:chgData name="박기범(PAK GI BEUM) 책임매니저" userId="b9338d4b-9e87-42df-9bac-a925a8b81525" providerId="ADAL" clId="{25AB5584-614E-4ECF-BACB-C53D6A335AC4}" dt="2024-04-03T04:32:04.907" v="11376" actId="478"/>
          <ac:spMkLst>
            <pc:docMk/>
            <pc:sldMk cId="4246083742" sldId="1628"/>
            <ac:spMk id="10" creationId="{A263A574-F425-B054-828D-6EEA39AFD50F}"/>
          </ac:spMkLst>
        </pc:spChg>
        <pc:spChg chg="del">
          <ac:chgData name="박기범(PAK GI BEUM) 책임매니저" userId="b9338d4b-9e87-42df-9bac-a925a8b81525" providerId="ADAL" clId="{25AB5584-614E-4ECF-BACB-C53D6A335AC4}" dt="2024-04-03T04:32:04.907" v="11376" actId="478"/>
          <ac:spMkLst>
            <pc:docMk/>
            <pc:sldMk cId="4246083742" sldId="1628"/>
            <ac:spMk id="11" creationId="{0DFD5831-1DB0-DBCA-3D46-1FD5025ADC60}"/>
          </ac:spMkLst>
        </pc:spChg>
        <pc:spChg chg="del">
          <ac:chgData name="박기범(PAK GI BEUM) 책임매니저" userId="b9338d4b-9e87-42df-9bac-a925a8b81525" providerId="ADAL" clId="{25AB5584-614E-4ECF-BACB-C53D6A335AC4}" dt="2024-04-03T04:32:04.907" v="11376" actId="478"/>
          <ac:spMkLst>
            <pc:docMk/>
            <pc:sldMk cId="4246083742" sldId="1628"/>
            <ac:spMk id="12" creationId="{C5DB7FC4-4995-257D-0BE4-EBC93FB8DC93}"/>
          </ac:spMkLst>
        </pc:spChg>
        <pc:spChg chg="del">
          <ac:chgData name="박기범(PAK GI BEUM) 책임매니저" userId="b9338d4b-9e87-42df-9bac-a925a8b81525" providerId="ADAL" clId="{25AB5584-614E-4ECF-BACB-C53D6A335AC4}" dt="2024-04-03T04:32:04.907" v="11376" actId="478"/>
          <ac:spMkLst>
            <pc:docMk/>
            <pc:sldMk cId="4246083742" sldId="1628"/>
            <ac:spMk id="13" creationId="{22032EA4-EECB-5D6E-6667-DBABB4F34677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14" creationId="{692FED2E-E76F-FF0A-CA1B-4040BF0FD27A}"/>
          </ac:spMkLst>
        </pc:spChg>
        <pc:spChg chg="add mod">
          <ac:chgData name="박기범(PAK GI BEUM) 책임매니저" userId="b9338d4b-9e87-42df-9bac-a925a8b81525" providerId="ADAL" clId="{25AB5584-614E-4ECF-BACB-C53D6A335AC4}" dt="2024-04-04T01:37:28.121" v="11717" actId="108"/>
          <ac:spMkLst>
            <pc:docMk/>
            <pc:sldMk cId="4246083742" sldId="1628"/>
            <ac:spMk id="15" creationId="{0A62CFEA-FFFF-42D4-1018-45C42359C2E5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16" creationId="{7EEFC71D-0247-4C58-42DD-9602B8C70200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17" creationId="{053CBA9A-F7D6-2F50-E4ED-66502D04EF31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21" creationId="{AE9A98EE-0A6B-415B-2718-ED66658375A3}"/>
          </ac:spMkLst>
        </pc:spChg>
        <pc:spChg chg="add mod">
          <ac:chgData name="박기범(PAK GI BEUM) 책임매니저" userId="b9338d4b-9e87-42df-9bac-a925a8b81525" providerId="ADAL" clId="{25AB5584-614E-4ECF-BACB-C53D6A335AC4}" dt="2024-04-04T01:37:39.048" v="11719" actId="113"/>
          <ac:spMkLst>
            <pc:docMk/>
            <pc:sldMk cId="4246083742" sldId="1628"/>
            <ac:spMk id="22" creationId="{3B77ABCB-EAFD-5AE6-8EA0-6880A723D3FF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27" creationId="{DE05E367-0B0F-9224-EA3E-290121AD0895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28" creationId="{A221BA8D-DB70-76A0-5BDF-8F0D902B27F0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29" creationId="{B9D3D57C-A5C5-2602-80BE-24AEBBB12C13}"/>
          </ac:spMkLst>
        </pc:spChg>
        <pc:spChg chg="add mod">
          <ac:chgData name="박기범(PAK GI BEUM) 책임매니저" userId="b9338d4b-9e87-42df-9bac-a925a8b81525" providerId="ADAL" clId="{25AB5584-614E-4ECF-BACB-C53D6A335AC4}" dt="2024-04-04T01:37:32.162" v="11718" actId="113"/>
          <ac:spMkLst>
            <pc:docMk/>
            <pc:sldMk cId="4246083742" sldId="1628"/>
            <ac:spMk id="30" creationId="{C7EF7F96-710C-1F12-EE87-9039702C60A0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32" creationId="{316F0015-6655-9824-A98E-086793B32824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37" creationId="{EE4F6584-4886-1D4A-0C77-9980B267C8AD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38" creationId="{19E8FEF1-83BF-5CF1-0F3F-F43D049CB21D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39" creationId="{CF6B0863-28BE-1EF0-3475-98444A217460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40" creationId="{8011702B-3B66-53EB-677B-C20D3E38BC9D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41" creationId="{AF6B185E-73F1-9D96-A6C5-8D8909C9209E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42" creationId="{17DD884B-6D88-CC2D-C7C6-657269E91916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44" creationId="{7FF6A4A8-A2C1-9D54-3C68-FBCCADEF8780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46" creationId="{A87475CC-7B1C-6C7D-8EC6-F022E8768B31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47" creationId="{4839A2E0-0402-C315-9203-07FB4CE89743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49" creationId="{3D17E352-7017-D2A4-0179-F8ADB88018C7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51" creationId="{BA42C599-ACF8-E061-60FA-A47B8433C3E4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52" creationId="{CB045274-CF74-78B5-D1E8-9DB0DB76EDB1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54" creationId="{77B4FB44-F264-BF27-1A57-5BA8A5840973}"/>
          </ac:spMkLst>
        </pc:spChg>
        <pc:spChg chg="add mod">
          <ac:chgData name="박기범(PAK GI BEUM) 책임매니저" userId="b9338d4b-9e87-42df-9bac-a925a8b81525" providerId="ADAL" clId="{25AB5584-614E-4ECF-BACB-C53D6A335AC4}" dt="2024-04-03T04:35:00.993" v="11440" actId="1035"/>
          <ac:spMkLst>
            <pc:docMk/>
            <pc:sldMk cId="4246083742" sldId="1628"/>
            <ac:spMk id="55" creationId="{3640015E-AD7C-0489-D717-60D9267B2410}"/>
          </ac:spMkLst>
        </pc:spChg>
        <pc:spChg chg="add mod">
          <ac:chgData name="박기범(PAK GI BEUM) 책임매니저" userId="b9338d4b-9e87-42df-9bac-a925a8b81525" providerId="ADAL" clId="{25AB5584-614E-4ECF-BACB-C53D6A335AC4}" dt="2024-04-04T01:37:46.706" v="11720" actId="113"/>
          <ac:spMkLst>
            <pc:docMk/>
            <pc:sldMk cId="4246083742" sldId="1628"/>
            <ac:spMk id="56" creationId="{C8392D6B-F79A-28A1-E90B-A78CA6BC59BA}"/>
          </ac:spMkLst>
        </pc:spChg>
        <pc:spChg chg="add mod">
          <ac:chgData name="박기범(PAK GI BEUM) 책임매니저" userId="b9338d4b-9e87-42df-9bac-a925a8b81525" providerId="ADAL" clId="{25AB5584-614E-4ECF-BACB-C53D6A335AC4}" dt="2024-04-04T01:38:29.697" v="11734" actId="113"/>
          <ac:spMkLst>
            <pc:docMk/>
            <pc:sldMk cId="4246083742" sldId="1628"/>
            <ac:spMk id="77" creationId="{8648C8F9-D8A1-44C7-7AA3-D45B44ACECFF}"/>
          </ac:spMkLst>
        </pc:spChg>
        <pc:spChg chg="add mod">
          <ac:chgData name="박기범(PAK GI BEUM) 책임매니저" userId="b9338d4b-9e87-42df-9bac-a925a8b81525" providerId="ADAL" clId="{25AB5584-614E-4ECF-BACB-C53D6A335AC4}" dt="2024-04-04T01:38:56.554" v="11748" actId="6549"/>
          <ac:spMkLst>
            <pc:docMk/>
            <pc:sldMk cId="4246083742" sldId="1628"/>
            <ac:spMk id="78" creationId="{D15A8A3F-6DB6-4376-DFD5-3CA0325774CC}"/>
          </ac:spMkLst>
        </pc:spChg>
        <pc:picChg chg="del">
          <ac:chgData name="박기범(PAK GI BEUM) 책임매니저" userId="b9338d4b-9e87-42df-9bac-a925a8b81525" providerId="ADAL" clId="{25AB5584-614E-4ECF-BACB-C53D6A335AC4}" dt="2024-04-03T04:32:04.907" v="11376" actId="478"/>
          <ac:picMkLst>
            <pc:docMk/>
            <pc:sldMk cId="4246083742" sldId="1628"/>
            <ac:picMk id="8" creationId="{D6866479-9585-412C-4DC9-B3242DC05698}"/>
          </ac:picMkLst>
        </pc:picChg>
        <pc:cxnChg chg="add mod">
          <ac:chgData name="박기범(PAK GI BEUM) 책임매니저" userId="b9338d4b-9e87-42df-9bac-a925a8b81525" providerId="ADAL" clId="{25AB5584-614E-4ECF-BACB-C53D6A335AC4}" dt="2024-04-04T01:33:13.651" v="11526" actId="1038"/>
          <ac:cxnSpMkLst>
            <pc:docMk/>
            <pc:sldMk cId="4246083742" sldId="1628"/>
            <ac:cxnSpMk id="18" creationId="{71046268-9B1C-F638-4D91-EDE16A090DF9}"/>
          </ac:cxnSpMkLst>
        </pc:cxnChg>
        <pc:cxnChg chg="add mod">
          <ac:chgData name="박기범(PAK GI BEUM) 책임매니저" userId="b9338d4b-9e87-42df-9bac-a925a8b81525" providerId="ADAL" clId="{25AB5584-614E-4ECF-BACB-C53D6A335AC4}" dt="2024-04-03T04:35:00.993" v="11440" actId="1035"/>
          <ac:cxnSpMkLst>
            <pc:docMk/>
            <pc:sldMk cId="4246083742" sldId="1628"/>
            <ac:cxnSpMk id="19" creationId="{737E10BD-D88D-3601-1A9B-57D9205B6E61}"/>
          </ac:cxnSpMkLst>
        </pc:cxnChg>
        <pc:cxnChg chg="add mod">
          <ac:chgData name="박기범(PAK GI BEUM) 책임매니저" userId="b9338d4b-9e87-42df-9bac-a925a8b81525" providerId="ADAL" clId="{25AB5584-614E-4ECF-BACB-C53D6A335AC4}" dt="2024-04-03T04:35:00.993" v="11440" actId="1035"/>
          <ac:cxnSpMkLst>
            <pc:docMk/>
            <pc:sldMk cId="4246083742" sldId="1628"/>
            <ac:cxnSpMk id="20" creationId="{BB9A2475-CCD5-7075-45DA-C4BC0989B229}"/>
          </ac:cxnSpMkLst>
        </pc:cxnChg>
        <pc:cxnChg chg="add mod">
          <ac:chgData name="박기범(PAK GI BEUM) 책임매니저" userId="b9338d4b-9e87-42df-9bac-a925a8b81525" providerId="ADAL" clId="{25AB5584-614E-4ECF-BACB-C53D6A335AC4}" dt="2024-04-04T01:34:26.028" v="11651" actId="1037"/>
          <ac:cxnSpMkLst>
            <pc:docMk/>
            <pc:sldMk cId="4246083742" sldId="1628"/>
            <ac:cxnSpMk id="23" creationId="{A0C2B603-605D-045D-3823-2E89597A3BF5}"/>
          </ac:cxnSpMkLst>
        </pc:cxnChg>
        <pc:cxnChg chg="add mod">
          <ac:chgData name="박기범(PAK GI BEUM) 책임매니저" userId="b9338d4b-9e87-42df-9bac-a925a8b81525" providerId="ADAL" clId="{25AB5584-614E-4ECF-BACB-C53D6A335AC4}" dt="2024-04-04T01:38:17.946" v="11733" actId="1037"/>
          <ac:cxnSpMkLst>
            <pc:docMk/>
            <pc:sldMk cId="4246083742" sldId="1628"/>
            <ac:cxnSpMk id="24" creationId="{28142CC5-B7B0-7352-C569-72A3DF2D6759}"/>
          </ac:cxnSpMkLst>
        </pc:cxnChg>
        <pc:cxnChg chg="add mod">
          <ac:chgData name="박기범(PAK GI BEUM) 책임매니저" userId="b9338d4b-9e87-42df-9bac-a925a8b81525" providerId="ADAL" clId="{25AB5584-614E-4ECF-BACB-C53D6A335AC4}" dt="2024-04-04T01:31:47.966" v="11454" actId="14100"/>
          <ac:cxnSpMkLst>
            <pc:docMk/>
            <pc:sldMk cId="4246083742" sldId="1628"/>
            <ac:cxnSpMk id="31" creationId="{40F621DB-D92D-5938-1A80-819ECF9A7D57}"/>
          </ac:cxnSpMkLst>
        </pc:cxnChg>
        <pc:cxnChg chg="add mod">
          <ac:chgData name="박기범(PAK GI BEUM) 책임매니저" userId="b9338d4b-9e87-42df-9bac-a925a8b81525" providerId="ADAL" clId="{25AB5584-614E-4ECF-BACB-C53D6A335AC4}" dt="2024-04-04T01:31:47.966" v="11454" actId="14100"/>
          <ac:cxnSpMkLst>
            <pc:docMk/>
            <pc:sldMk cId="4246083742" sldId="1628"/>
            <ac:cxnSpMk id="33" creationId="{8DFC316A-11D1-1A77-9AC2-4E65B9A346F2}"/>
          </ac:cxnSpMkLst>
        </pc:cxnChg>
        <pc:cxnChg chg="add mod">
          <ac:chgData name="박기범(PAK GI BEUM) 책임매니저" userId="b9338d4b-9e87-42df-9bac-a925a8b81525" providerId="ADAL" clId="{25AB5584-614E-4ECF-BACB-C53D6A335AC4}" dt="2024-04-04T01:38:17.946" v="11733" actId="1037"/>
          <ac:cxnSpMkLst>
            <pc:docMk/>
            <pc:sldMk cId="4246083742" sldId="1628"/>
            <ac:cxnSpMk id="34" creationId="{F428F8BF-32A7-2D80-282C-931EDA40F4BC}"/>
          </ac:cxnSpMkLst>
        </pc:cxnChg>
        <pc:cxnChg chg="add mod">
          <ac:chgData name="박기범(PAK GI BEUM) 책임매니저" userId="b9338d4b-9e87-42df-9bac-a925a8b81525" providerId="ADAL" clId="{25AB5584-614E-4ECF-BACB-C53D6A335AC4}" dt="2024-04-04T01:34:26.028" v="11651" actId="1037"/>
          <ac:cxnSpMkLst>
            <pc:docMk/>
            <pc:sldMk cId="4246083742" sldId="1628"/>
            <ac:cxnSpMk id="35" creationId="{D3098A02-11B5-17CE-2E1E-B56AFC57F003}"/>
          </ac:cxnSpMkLst>
        </pc:cxnChg>
        <pc:cxnChg chg="add mod">
          <ac:chgData name="박기범(PAK GI BEUM) 책임매니저" userId="b9338d4b-9e87-42df-9bac-a925a8b81525" providerId="ADAL" clId="{25AB5584-614E-4ECF-BACB-C53D6A335AC4}" dt="2024-04-04T01:33:13.651" v="11526" actId="1038"/>
          <ac:cxnSpMkLst>
            <pc:docMk/>
            <pc:sldMk cId="4246083742" sldId="1628"/>
            <ac:cxnSpMk id="36" creationId="{57A5B5BB-14F5-DF43-52FA-98B20AC6CA21}"/>
          </ac:cxnSpMkLst>
        </pc:cxnChg>
        <pc:cxnChg chg="add mod">
          <ac:chgData name="박기범(PAK GI BEUM) 책임매니저" userId="b9338d4b-9e87-42df-9bac-a925a8b81525" providerId="ADAL" clId="{25AB5584-614E-4ECF-BACB-C53D6A335AC4}" dt="2024-04-03T04:35:00.993" v="11440" actId="1035"/>
          <ac:cxnSpMkLst>
            <pc:docMk/>
            <pc:sldMk cId="4246083742" sldId="1628"/>
            <ac:cxnSpMk id="43" creationId="{1585B21F-32DA-B9A2-508E-0F166D0F5F7F}"/>
          </ac:cxnSpMkLst>
        </pc:cxnChg>
        <pc:cxnChg chg="add mod">
          <ac:chgData name="박기범(PAK GI BEUM) 책임매니저" userId="b9338d4b-9e87-42df-9bac-a925a8b81525" providerId="ADAL" clId="{25AB5584-614E-4ECF-BACB-C53D6A335AC4}" dt="2024-04-04T01:31:47.966" v="11454" actId="14100"/>
          <ac:cxnSpMkLst>
            <pc:docMk/>
            <pc:sldMk cId="4246083742" sldId="1628"/>
            <ac:cxnSpMk id="45" creationId="{32093CCE-D590-6CBE-6EA2-666CD777EE5B}"/>
          </ac:cxnSpMkLst>
        </pc:cxnChg>
        <pc:cxnChg chg="add mod">
          <ac:chgData name="박기범(PAK GI BEUM) 책임매니저" userId="b9338d4b-9e87-42df-9bac-a925a8b81525" providerId="ADAL" clId="{25AB5584-614E-4ECF-BACB-C53D6A335AC4}" dt="2024-04-03T04:35:00.993" v="11440" actId="1035"/>
          <ac:cxnSpMkLst>
            <pc:docMk/>
            <pc:sldMk cId="4246083742" sldId="1628"/>
            <ac:cxnSpMk id="48" creationId="{CF581360-342D-A58F-6DA8-DDB5E8177D6A}"/>
          </ac:cxnSpMkLst>
        </pc:cxnChg>
        <pc:cxnChg chg="add mod">
          <ac:chgData name="박기범(PAK GI BEUM) 책임매니저" userId="b9338d4b-9e87-42df-9bac-a925a8b81525" providerId="ADAL" clId="{25AB5584-614E-4ECF-BACB-C53D6A335AC4}" dt="2024-04-03T04:35:00.993" v="11440" actId="1035"/>
          <ac:cxnSpMkLst>
            <pc:docMk/>
            <pc:sldMk cId="4246083742" sldId="1628"/>
            <ac:cxnSpMk id="50" creationId="{BD6B108F-4AAE-72CD-1D7E-DE7D3F3AE653}"/>
          </ac:cxnSpMkLst>
        </pc:cxnChg>
        <pc:cxnChg chg="add mod">
          <ac:chgData name="박기범(PAK GI BEUM) 책임매니저" userId="b9338d4b-9e87-42df-9bac-a925a8b81525" providerId="ADAL" clId="{25AB5584-614E-4ECF-BACB-C53D6A335AC4}" dt="2024-04-04T01:38:17.946" v="11733" actId="1037"/>
          <ac:cxnSpMkLst>
            <pc:docMk/>
            <pc:sldMk cId="4246083742" sldId="1628"/>
            <ac:cxnSpMk id="53" creationId="{71CE1129-16DE-4D2D-1C53-63054DB4ADD0}"/>
          </ac:cxnSpMkLst>
        </pc:cxnChg>
      </pc:sldChg>
      <pc:sldChg chg="ord">
        <pc:chgData name="박기범(PAK GI BEUM) 책임매니저" userId="b9338d4b-9e87-42df-9bac-a925a8b81525" providerId="ADAL" clId="{25AB5584-614E-4ECF-BACB-C53D6A335AC4}" dt="2024-04-11T02:26:58.436" v="15590"/>
        <pc:sldMkLst>
          <pc:docMk/>
          <pc:sldMk cId="1865352564" sldId="10181"/>
        </pc:sldMkLst>
      </pc:sldChg>
      <pc:sldChg chg="ord">
        <pc:chgData name="박기범(PAK GI BEUM) 책임매니저" userId="b9338d4b-9e87-42df-9bac-a925a8b81525" providerId="ADAL" clId="{25AB5584-614E-4ECF-BACB-C53D6A335AC4}" dt="2024-04-11T02:26:58.436" v="15590"/>
        <pc:sldMkLst>
          <pc:docMk/>
          <pc:sldMk cId="3233145167" sldId="10184"/>
        </pc:sldMkLst>
      </pc:sldChg>
      <pc:sldChg chg="ord">
        <pc:chgData name="박기범(PAK GI BEUM) 책임매니저" userId="b9338d4b-9e87-42df-9bac-a925a8b81525" providerId="ADAL" clId="{25AB5584-614E-4ECF-BACB-C53D6A335AC4}" dt="2024-04-11T02:26:58.436" v="15590"/>
        <pc:sldMkLst>
          <pc:docMk/>
          <pc:sldMk cId="2310654414" sldId="10202"/>
        </pc:sldMkLst>
      </pc:sldChg>
      <pc:sldChg chg="ord">
        <pc:chgData name="박기범(PAK GI BEUM) 책임매니저" userId="b9338d4b-9e87-42df-9bac-a925a8b81525" providerId="ADAL" clId="{25AB5584-614E-4ECF-BACB-C53D6A335AC4}" dt="2024-04-11T02:26:58.436" v="15590"/>
        <pc:sldMkLst>
          <pc:docMk/>
          <pc:sldMk cId="1585176406" sldId="10203"/>
        </pc:sldMkLst>
      </pc:sldChg>
      <pc:sldChg chg="addSp delSp modSp mod">
        <pc:chgData name="박기범(PAK GI BEUM) 책임매니저" userId="b9338d4b-9e87-42df-9bac-a925a8b81525" providerId="ADAL" clId="{25AB5584-614E-4ECF-BACB-C53D6A335AC4}" dt="2024-04-05T07:28:49.370" v="14632" actId="478"/>
        <pc:sldMkLst>
          <pc:docMk/>
          <pc:sldMk cId="4101031993" sldId="10204"/>
        </pc:sldMkLst>
        <pc:spChg chg="add mod">
          <ac:chgData name="박기범(PAK GI BEUM) 책임매니저" userId="b9338d4b-9e87-42df-9bac-a925a8b81525" providerId="ADAL" clId="{25AB5584-614E-4ECF-BACB-C53D6A335AC4}" dt="2024-04-05T00:02:20.275" v="12246" actId="14100"/>
          <ac:spMkLst>
            <pc:docMk/>
            <pc:sldMk cId="4101031993" sldId="10204"/>
            <ac:spMk id="8" creationId="{E07A88EA-F02A-4F02-F3D9-8D1F9C352DF2}"/>
          </ac:spMkLst>
        </pc:spChg>
        <pc:spChg chg="add mod">
          <ac:chgData name="박기범(PAK GI BEUM) 책임매니저" userId="b9338d4b-9e87-42df-9bac-a925a8b81525" providerId="ADAL" clId="{25AB5584-614E-4ECF-BACB-C53D6A335AC4}" dt="2024-04-05T00:34:40.159" v="12468" actId="692"/>
          <ac:spMkLst>
            <pc:docMk/>
            <pc:sldMk cId="4101031993" sldId="10204"/>
            <ac:spMk id="9" creationId="{94ECB18D-F705-3E86-4C1A-CC020E2077A2}"/>
          </ac:spMkLst>
        </pc:spChg>
        <pc:spChg chg="add mod">
          <ac:chgData name="박기범(PAK GI BEUM) 책임매니저" userId="b9338d4b-9e87-42df-9bac-a925a8b81525" providerId="ADAL" clId="{25AB5584-614E-4ECF-BACB-C53D6A335AC4}" dt="2024-04-05T00:37:09.101" v="12512" actId="1035"/>
          <ac:spMkLst>
            <pc:docMk/>
            <pc:sldMk cId="4101031993" sldId="10204"/>
            <ac:spMk id="10" creationId="{E8E9DA3B-BF06-7991-3B0C-CF0065FCA336}"/>
          </ac:spMkLst>
        </pc:spChg>
        <pc:spChg chg="add mod">
          <ac:chgData name="박기범(PAK GI BEUM) 책임매니저" userId="b9338d4b-9e87-42df-9bac-a925a8b81525" providerId="ADAL" clId="{25AB5584-614E-4ECF-BACB-C53D6A335AC4}" dt="2024-04-05T00:33:13.192" v="12465" actId="1076"/>
          <ac:spMkLst>
            <pc:docMk/>
            <pc:sldMk cId="4101031993" sldId="10204"/>
            <ac:spMk id="25" creationId="{DF16BAE2-F78C-B6B9-6E99-E3EE20AED1FA}"/>
          </ac:spMkLst>
        </pc:spChg>
        <pc:spChg chg="add mod">
          <ac:chgData name="박기범(PAK GI BEUM) 책임매니저" userId="b9338d4b-9e87-42df-9bac-a925a8b81525" providerId="ADAL" clId="{25AB5584-614E-4ECF-BACB-C53D6A335AC4}" dt="2024-04-05T00:29:42.452" v="12339" actId="692"/>
          <ac:spMkLst>
            <pc:docMk/>
            <pc:sldMk cId="4101031993" sldId="10204"/>
            <ac:spMk id="27" creationId="{EB833338-CAA7-15BE-4BFE-35F6CD6D48BC}"/>
          </ac:spMkLst>
        </pc:spChg>
        <pc:spChg chg="add mod">
          <ac:chgData name="박기범(PAK GI BEUM) 책임매니저" userId="b9338d4b-9e87-42df-9bac-a925a8b81525" providerId="ADAL" clId="{25AB5584-614E-4ECF-BACB-C53D6A335AC4}" dt="2024-04-05T00:29:59.745" v="12341" actId="1076"/>
          <ac:spMkLst>
            <pc:docMk/>
            <pc:sldMk cId="4101031993" sldId="10204"/>
            <ac:spMk id="28" creationId="{12E93616-B5B1-609B-AB1B-B9C6D7B5EA42}"/>
          </ac:spMkLst>
        </pc:spChg>
        <pc:spChg chg="add mod">
          <ac:chgData name="박기범(PAK GI BEUM) 책임매니저" userId="b9338d4b-9e87-42df-9bac-a925a8b81525" providerId="ADAL" clId="{25AB5584-614E-4ECF-BACB-C53D6A335AC4}" dt="2024-04-05T00:31:11.930" v="12417" actId="1037"/>
          <ac:spMkLst>
            <pc:docMk/>
            <pc:sldMk cId="4101031993" sldId="10204"/>
            <ac:spMk id="29" creationId="{E907DD11-FC54-9AEC-1007-5E0CEF439590}"/>
          </ac:spMkLst>
        </pc:spChg>
        <pc:spChg chg="add mod">
          <ac:chgData name="박기범(PAK GI BEUM) 책임매니저" userId="b9338d4b-9e87-42df-9bac-a925a8b81525" providerId="ADAL" clId="{25AB5584-614E-4ECF-BACB-C53D6A335AC4}" dt="2024-04-05T00:31:37.667" v="12453" actId="1036"/>
          <ac:spMkLst>
            <pc:docMk/>
            <pc:sldMk cId="4101031993" sldId="10204"/>
            <ac:spMk id="30" creationId="{6C02FAFA-FB10-A16A-9CE5-F5C18AFCEE8A}"/>
          </ac:spMkLst>
        </pc:spChg>
        <pc:spChg chg="add mod">
          <ac:chgData name="박기범(PAK GI BEUM) 책임매니저" userId="b9338d4b-9e87-42df-9bac-a925a8b81525" providerId="ADAL" clId="{25AB5584-614E-4ECF-BACB-C53D6A335AC4}" dt="2024-04-05T00:33:17.626" v="12466" actId="1076"/>
          <ac:spMkLst>
            <pc:docMk/>
            <pc:sldMk cId="4101031993" sldId="10204"/>
            <ac:spMk id="34" creationId="{577A6C30-65C5-A11C-B0FD-CF0EC748FA2E}"/>
          </ac:spMkLst>
        </pc:spChg>
        <pc:spChg chg="add mod">
          <ac:chgData name="박기범(PAK GI BEUM) 책임매니저" userId="b9338d4b-9e87-42df-9bac-a925a8b81525" providerId="ADAL" clId="{25AB5584-614E-4ECF-BACB-C53D6A335AC4}" dt="2024-04-05T00:35:08.529" v="12471" actId="14100"/>
          <ac:spMkLst>
            <pc:docMk/>
            <pc:sldMk cId="4101031993" sldId="10204"/>
            <ac:spMk id="41" creationId="{C4B9CA71-9F75-3C00-DC7E-962CE04AB36F}"/>
          </ac:spMkLst>
        </pc:spChg>
        <pc:spChg chg="add mod">
          <ac:chgData name="박기범(PAK GI BEUM) 책임매니저" userId="b9338d4b-9e87-42df-9bac-a925a8b81525" providerId="ADAL" clId="{25AB5584-614E-4ECF-BACB-C53D6A335AC4}" dt="2024-04-05T00:37:09.101" v="12512" actId="1035"/>
          <ac:spMkLst>
            <pc:docMk/>
            <pc:sldMk cId="4101031993" sldId="10204"/>
            <ac:spMk id="42" creationId="{C1F9752F-B4DB-4647-2BA1-C7AA08BC4E2D}"/>
          </ac:spMkLst>
        </pc:spChg>
        <pc:spChg chg="add mod">
          <ac:chgData name="박기범(PAK GI BEUM) 책임매니저" userId="b9338d4b-9e87-42df-9bac-a925a8b81525" providerId="ADAL" clId="{25AB5584-614E-4ECF-BACB-C53D6A335AC4}" dt="2024-04-05T00:36:54.651" v="12496" actId="14100"/>
          <ac:spMkLst>
            <pc:docMk/>
            <pc:sldMk cId="4101031993" sldId="10204"/>
            <ac:spMk id="46" creationId="{FE9277E8-9C87-3BA1-93B7-9941B49606A0}"/>
          </ac:spMkLst>
        </pc:spChg>
        <pc:spChg chg="add mod">
          <ac:chgData name="박기범(PAK GI BEUM) 책임매니저" userId="b9338d4b-9e87-42df-9bac-a925a8b81525" providerId="ADAL" clId="{25AB5584-614E-4ECF-BACB-C53D6A335AC4}" dt="2024-04-05T00:37:35.549" v="12528" actId="14100"/>
          <ac:spMkLst>
            <pc:docMk/>
            <pc:sldMk cId="4101031993" sldId="10204"/>
            <ac:spMk id="47" creationId="{2449927B-3F58-86C3-DCD7-F57C6C456632}"/>
          </ac:spMkLst>
        </pc:spChg>
        <pc:spChg chg="add mod">
          <ac:chgData name="박기범(PAK GI BEUM) 책임매니저" userId="b9338d4b-9e87-42df-9bac-a925a8b81525" providerId="ADAL" clId="{25AB5584-614E-4ECF-BACB-C53D6A335AC4}" dt="2024-04-05T00:38:28.491" v="12531" actId="14100"/>
          <ac:spMkLst>
            <pc:docMk/>
            <pc:sldMk cId="4101031993" sldId="10204"/>
            <ac:spMk id="50" creationId="{59A96385-376D-2AEC-8A72-582C2EFE9F21}"/>
          </ac:spMkLst>
        </pc:spChg>
        <pc:spChg chg="add mod">
          <ac:chgData name="박기범(PAK GI BEUM) 책임매니저" userId="b9338d4b-9e87-42df-9bac-a925a8b81525" providerId="ADAL" clId="{25AB5584-614E-4ECF-BACB-C53D6A335AC4}" dt="2024-04-05T00:38:41.538" v="12534" actId="14100"/>
          <ac:spMkLst>
            <pc:docMk/>
            <pc:sldMk cId="4101031993" sldId="10204"/>
            <ac:spMk id="51" creationId="{4A5881D8-0C4A-FDDA-C1A4-6114C8A28984}"/>
          </ac:spMkLst>
        </pc:spChg>
        <pc:spChg chg="add mod">
          <ac:chgData name="박기범(PAK GI BEUM) 책임매니저" userId="b9338d4b-9e87-42df-9bac-a925a8b81525" providerId="ADAL" clId="{25AB5584-614E-4ECF-BACB-C53D6A335AC4}" dt="2024-04-05T00:39:37.494" v="12545" actId="6549"/>
          <ac:spMkLst>
            <pc:docMk/>
            <pc:sldMk cId="4101031993" sldId="10204"/>
            <ac:spMk id="52" creationId="{19B41238-195B-503A-AADE-90D60682E449}"/>
          </ac:spMkLst>
        </pc:spChg>
        <pc:spChg chg="add del mod">
          <ac:chgData name="박기범(PAK GI BEUM) 책임매니저" userId="b9338d4b-9e87-42df-9bac-a925a8b81525" providerId="ADAL" clId="{25AB5584-614E-4ECF-BACB-C53D6A335AC4}" dt="2024-04-05T00:39:21.342" v="12540" actId="478"/>
          <ac:spMkLst>
            <pc:docMk/>
            <pc:sldMk cId="4101031993" sldId="10204"/>
            <ac:spMk id="54" creationId="{F4687352-2C7F-FFFE-76C6-242B8A6BD068}"/>
          </ac:spMkLst>
        </pc:spChg>
        <pc:spChg chg="add mod">
          <ac:chgData name="박기범(PAK GI BEUM) 책임매니저" userId="b9338d4b-9e87-42df-9bac-a925a8b81525" providerId="ADAL" clId="{25AB5584-614E-4ECF-BACB-C53D6A335AC4}" dt="2024-04-05T00:39:41.292" v="12547" actId="6549"/>
          <ac:spMkLst>
            <pc:docMk/>
            <pc:sldMk cId="4101031993" sldId="10204"/>
            <ac:spMk id="56" creationId="{178A8BCA-DDDF-A3F6-A8F1-00DF0F27B313}"/>
          </ac:spMkLst>
        </pc:spChg>
        <pc:spChg chg="add mod">
          <ac:chgData name="박기범(PAK GI BEUM) 책임매니저" userId="b9338d4b-9e87-42df-9bac-a925a8b81525" providerId="ADAL" clId="{25AB5584-614E-4ECF-BACB-C53D6A335AC4}" dt="2024-04-05T00:49:18.903" v="12638" actId="1037"/>
          <ac:spMkLst>
            <pc:docMk/>
            <pc:sldMk cId="4101031993" sldId="10204"/>
            <ac:spMk id="60" creationId="{DB34D260-DB33-CA61-855A-3EE0B9DBB8CC}"/>
          </ac:spMkLst>
        </pc:spChg>
        <pc:spChg chg="add mod">
          <ac:chgData name="박기범(PAK GI BEUM) 책임매니저" userId="b9338d4b-9e87-42df-9bac-a925a8b81525" providerId="ADAL" clId="{25AB5584-614E-4ECF-BACB-C53D6A335AC4}" dt="2024-04-05T00:49:31.024" v="12647" actId="1038"/>
          <ac:spMkLst>
            <pc:docMk/>
            <pc:sldMk cId="4101031993" sldId="10204"/>
            <ac:spMk id="61" creationId="{2D78C11B-97D6-8B73-EC9F-4E65C0AA8E1A}"/>
          </ac:spMkLst>
        </pc:spChg>
        <pc:spChg chg="add mod">
          <ac:chgData name="박기범(PAK GI BEUM) 책임매니저" userId="b9338d4b-9e87-42df-9bac-a925a8b81525" providerId="ADAL" clId="{25AB5584-614E-4ECF-BACB-C53D6A335AC4}" dt="2024-04-05T07:28:42.260" v="14630"/>
          <ac:spMkLst>
            <pc:docMk/>
            <pc:sldMk cId="4101031993" sldId="10204"/>
            <ac:spMk id="68" creationId="{95202CF3-9A59-8107-55E0-56626A474DF2}"/>
          </ac:spMkLst>
        </pc:spChg>
        <pc:spChg chg="add del mod">
          <ac:chgData name="박기범(PAK GI BEUM) 책임매니저" userId="b9338d4b-9e87-42df-9bac-a925a8b81525" providerId="ADAL" clId="{25AB5584-614E-4ECF-BACB-C53D6A335AC4}" dt="2024-04-05T07:28:49.370" v="14632" actId="478"/>
          <ac:spMkLst>
            <pc:docMk/>
            <pc:sldMk cId="4101031993" sldId="10204"/>
            <ac:spMk id="69" creationId="{191A5F3E-522D-DE11-9C57-A4629D7D7529}"/>
          </ac:spMkLst>
        </pc:spChg>
        <pc:graphicFrameChg chg="del">
          <ac:chgData name="박기범(PAK GI BEUM) 책임매니저" userId="b9338d4b-9e87-42df-9bac-a925a8b81525" providerId="ADAL" clId="{25AB5584-614E-4ECF-BACB-C53D6A335AC4}" dt="2024-04-04T23:43:13.323" v="12235" actId="478"/>
          <ac:graphicFrameMkLst>
            <pc:docMk/>
            <pc:sldMk cId="4101031993" sldId="10204"/>
            <ac:graphicFrameMk id="3" creationId="{DB52BFC7-6D55-7CCB-0640-C81F56838231}"/>
          </ac:graphicFrameMkLst>
        </pc:graphicFrameChg>
        <pc:picChg chg="add del mod">
          <ac:chgData name="박기범(PAK GI BEUM) 책임매니저" userId="b9338d4b-9e87-42df-9bac-a925a8b81525" providerId="ADAL" clId="{25AB5584-614E-4ECF-BACB-C53D6A335AC4}" dt="2024-04-05T00:19:14.552" v="12285" actId="478"/>
          <ac:picMkLst>
            <pc:docMk/>
            <pc:sldMk cId="4101031993" sldId="10204"/>
            <ac:picMk id="6" creationId="{CFFC01D7-3E4D-6A07-E230-44DC851537FD}"/>
          </ac:picMkLst>
        </pc:picChg>
        <pc:picChg chg="add del mod">
          <ac:chgData name="박기범(PAK GI BEUM) 책임매니저" userId="b9338d4b-9e87-42df-9bac-a925a8b81525" providerId="ADAL" clId="{25AB5584-614E-4ECF-BACB-C53D6A335AC4}" dt="2024-04-05T00:22:13.448" v="12290" actId="478"/>
          <ac:picMkLst>
            <pc:docMk/>
            <pc:sldMk cId="4101031993" sldId="10204"/>
            <ac:picMk id="18" creationId="{710E01C3-5292-04EB-8D48-0923F27E251D}"/>
          </ac:picMkLst>
        </pc:picChg>
        <pc:picChg chg="add mod">
          <ac:chgData name="박기범(PAK GI BEUM) 책임매니저" userId="b9338d4b-9e87-42df-9bac-a925a8b81525" providerId="ADAL" clId="{25AB5584-614E-4ECF-BACB-C53D6A335AC4}" dt="2024-04-05T00:27:11.265" v="12310" actId="1038"/>
          <ac:picMkLst>
            <pc:docMk/>
            <pc:sldMk cId="4101031993" sldId="10204"/>
            <ac:picMk id="20" creationId="{D9B5DC83-A190-4527-B1DF-28FB3A118A73}"/>
          </ac:picMkLst>
        </pc:picChg>
        <pc:picChg chg="add del mod">
          <ac:chgData name="박기범(PAK GI BEUM) 책임매니저" userId="b9338d4b-9e87-42df-9bac-a925a8b81525" providerId="ADAL" clId="{25AB5584-614E-4ECF-BACB-C53D6A335AC4}" dt="2024-04-05T00:22:21.311" v="12292" actId="478"/>
          <ac:picMkLst>
            <pc:docMk/>
            <pc:sldMk cId="4101031993" sldId="10204"/>
            <ac:picMk id="22" creationId="{FEB9417E-97ED-A534-1E11-ED19964DF465}"/>
          </ac:picMkLst>
        </pc:picChg>
        <pc:picChg chg="add mod">
          <ac:chgData name="박기범(PAK GI BEUM) 책임매니저" userId="b9338d4b-9e87-42df-9bac-a925a8b81525" providerId="ADAL" clId="{25AB5584-614E-4ECF-BACB-C53D6A335AC4}" dt="2024-04-05T00:48:06.664" v="12600" actId="1076"/>
          <ac:picMkLst>
            <pc:docMk/>
            <pc:sldMk cId="4101031993" sldId="10204"/>
            <ac:picMk id="24" creationId="{1E8EA278-8735-CC76-E530-A208784B48EF}"/>
          </ac:picMkLst>
        </pc:picChg>
        <pc:cxnChg chg="add mod">
          <ac:chgData name="박기범(PAK GI BEUM) 책임매니저" userId="b9338d4b-9e87-42df-9bac-a925a8b81525" providerId="ADAL" clId="{25AB5584-614E-4ECF-BACB-C53D6A335AC4}" dt="2024-04-05T00:37:09.101" v="12512" actId="1035"/>
          <ac:cxnSpMkLst>
            <pc:docMk/>
            <pc:sldMk cId="4101031993" sldId="10204"/>
            <ac:cxnSpMk id="12" creationId="{6837E8BA-52C8-AEF2-A5F0-F40A40759947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0:33:13.192" v="12465" actId="1076"/>
          <ac:cxnSpMkLst>
            <pc:docMk/>
            <pc:sldMk cId="4101031993" sldId="10204"/>
            <ac:cxnSpMk id="31" creationId="{FF364B89-1116-F605-D8B2-6B7ABA126AE3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0:33:25.065" v="12467" actId="14100"/>
          <ac:cxnSpMkLst>
            <pc:docMk/>
            <pc:sldMk cId="4101031993" sldId="10204"/>
            <ac:cxnSpMk id="35" creationId="{48EC450E-1CCC-E1CD-F426-906911D36C21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0:37:09.101" v="12512" actId="1035"/>
          <ac:cxnSpMkLst>
            <pc:docMk/>
            <pc:sldMk cId="4101031993" sldId="10204"/>
            <ac:cxnSpMk id="43" creationId="{CFDC7DCA-5613-79EF-9BD0-43A1D964F13A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0:37:35.549" v="12528" actId="14100"/>
          <ac:cxnSpMkLst>
            <pc:docMk/>
            <pc:sldMk cId="4101031993" sldId="10204"/>
            <ac:cxnSpMk id="48" creationId="{A9FDAAAD-756C-8565-8F33-6E028EF65EDB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0:39:29.011" v="12542" actId="14100"/>
          <ac:cxnSpMkLst>
            <pc:docMk/>
            <pc:sldMk cId="4101031993" sldId="10204"/>
            <ac:cxnSpMk id="53" creationId="{F5E3295B-7618-7301-47B5-99D6298AAA7A}"/>
          </ac:cxnSpMkLst>
        </pc:cxnChg>
        <pc:cxnChg chg="add del mod">
          <ac:chgData name="박기범(PAK GI BEUM) 책임매니저" userId="b9338d4b-9e87-42df-9bac-a925a8b81525" providerId="ADAL" clId="{25AB5584-614E-4ECF-BACB-C53D6A335AC4}" dt="2024-04-05T00:39:22.358" v="12541" actId="478"/>
          <ac:cxnSpMkLst>
            <pc:docMk/>
            <pc:sldMk cId="4101031993" sldId="10204"/>
            <ac:cxnSpMk id="55" creationId="{EC2ACF92-B766-FE4E-1678-CA4BD2055A87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0:39:33.691" v="12543" actId="14100"/>
          <ac:cxnSpMkLst>
            <pc:docMk/>
            <pc:sldMk cId="4101031993" sldId="10204"/>
            <ac:cxnSpMk id="57" creationId="{D9685578-86D7-F068-6181-F1A388A17014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0:49:18.903" v="12638" actId="1037"/>
          <ac:cxnSpMkLst>
            <pc:docMk/>
            <pc:sldMk cId="4101031993" sldId="10204"/>
            <ac:cxnSpMk id="62" creationId="{991111D6-A089-6BBE-D18D-1A3EB4D04BCC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0:49:31.024" v="12647" actId="1038"/>
          <ac:cxnSpMkLst>
            <pc:docMk/>
            <pc:sldMk cId="4101031993" sldId="10204"/>
            <ac:cxnSpMk id="65" creationId="{16F114CE-20DA-8736-BF13-41085E1EFF1D}"/>
          </ac:cxnSpMkLst>
        </pc:cxnChg>
      </pc:sldChg>
      <pc:sldChg chg="addSp delSp modSp mod">
        <pc:chgData name="박기범(PAK GI BEUM) 책임매니저" userId="b9338d4b-9e87-42df-9bac-a925a8b81525" providerId="ADAL" clId="{25AB5584-614E-4ECF-BACB-C53D6A335AC4}" dt="2024-04-05T07:28:58.667" v="14633"/>
        <pc:sldMkLst>
          <pc:docMk/>
          <pc:sldMk cId="268704829" sldId="10205"/>
        </pc:sldMkLst>
        <pc:spChg chg="add mod">
          <ac:chgData name="박기범(PAK GI BEUM) 책임매니저" userId="b9338d4b-9e87-42df-9bac-a925a8b81525" providerId="ADAL" clId="{25AB5584-614E-4ECF-BACB-C53D6A335AC4}" dt="2024-04-05T00:46:08.287" v="12592" actId="1076"/>
          <ac:spMkLst>
            <pc:docMk/>
            <pc:sldMk cId="268704829" sldId="10205"/>
            <ac:spMk id="6" creationId="{528CF04E-E418-6C5B-4BF0-7C2B9C3EB15D}"/>
          </ac:spMkLst>
        </pc:spChg>
        <pc:spChg chg="del">
          <ac:chgData name="박기범(PAK GI BEUM) 책임매니저" userId="b9338d4b-9e87-42df-9bac-a925a8b81525" providerId="ADAL" clId="{25AB5584-614E-4ECF-BACB-C53D6A335AC4}" dt="2024-04-05T00:41:18.260" v="12550" actId="478"/>
          <ac:spMkLst>
            <pc:docMk/>
            <pc:sldMk cId="268704829" sldId="10205"/>
            <ac:spMk id="8" creationId="{E07A88EA-F02A-4F02-F3D9-8D1F9C352DF2}"/>
          </ac:spMkLst>
        </pc:spChg>
        <pc:spChg chg="mod">
          <ac:chgData name="박기범(PAK GI BEUM) 책임매니저" userId="b9338d4b-9e87-42df-9bac-a925a8b81525" providerId="ADAL" clId="{25AB5584-614E-4ECF-BACB-C53D6A335AC4}" dt="2024-04-05T00:54:23.752" v="12702" actId="14100"/>
          <ac:spMkLst>
            <pc:docMk/>
            <pc:sldMk cId="268704829" sldId="10205"/>
            <ac:spMk id="9" creationId="{94ECB18D-F705-3E86-4C1A-CC020E2077A2}"/>
          </ac:spMkLst>
        </pc:spChg>
        <pc:spChg chg="mod">
          <ac:chgData name="박기범(PAK GI BEUM) 책임매니저" userId="b9338d4b-9e87-42df-9bac-a925a8b81525" providerId="ADAL" clId="{25AB5584-614E-4ECF-BACB-C53D6A335AC4}" dt="2024-04-05T01:07:05.086" v="13073" actId="1035"/>
          <ac:spMkLst>
            <pc:docMk/>
            <pc:sldMk cId="268704829" sldId="10205"/>
            <ac:spMk id="10" creationId="{E8E9DA3B-BF06-7991-3B0C-CF0065FCA336}"/>
          </ac:spMkLst>
        </pc:spChg>
        <pc:spChg chg="add mod">
          <ac:chgData name="박기범(PAK GI BEUM) 책임매니저" userId="b9338d4b-9e87-42df-9bac-a925a8b81525" providerId="ADAL" clId="{25AB5584-614E-4ECF-BACB-C53D6A335AC4}" dt="2024-04-05T00:50:21.579" v="12651" actId="14100"/>
          <ac:spMkLst>
            <pc:docMk/>
            <pc:sldMk cId="268704829" sldId="10205"/>
            <ac:spMk id="15" creationId="{88F68D96-C995-C360-2AE4-05E2C63AD8F1}"/>
          </ac:spMkLst>
        </pc:spChg>
        <pc:spChg chg="add mod">
          <ac:chgData name="박기범(PAK GI BEUM) 책임매니저" userId="b9338d4b-9e87-42df-9bac-a925a8b81525" providerId="ADAL" clId="{25AB5584-614E-4ECF-BACB-C53D6A335AC4}" dt="2024-04-05T00:51:05.302" v="12656" actId="14100"/>
          <ac:spMkLst>
            <pc:docMk/>
            <pc:sldMk cId="268704829" sldId="10205"/>
            <ac:spMk id="21" creationId="{8F55FEA2-3AA1-2347-5A60-5F58D31D195D}"/>
          </ac:spMkLst>
        </pc:spChg>
        <pc:spChg chg="mod">
          <ac:chgData name="박기범(PAK GI BEUM) 책임매니저" userId="b9338d4b-9e87-42df-9bac-a925a8b81525" providerId="ADAL" clId="{25AB5584-614E-4ECF-BACB-C53D6A335AC4}" dt="2024-04-05T01:02:33.138" v="13006" actId="1036"/>
          <ac:spMkLst>
            <pc:docMk/>
            <pc:sldMk cId="268704829" sldId="10205"/>
            <ac:spMk id="25" creationId="{DF16BAE2-F78C-B6B9-6E99-E3EE20AED1FA}"/>
          </ac:spMkLst>
        </pc:spChg>
        <pc:spChg chg="mod">
          <ac:chgData name="박기범(PAK GI BEUM) 책임매니저" userId="b9338d4b-9e87-42df-9bac-a925a8b81525" providerId="ADAL" clId="{25AB5584-614E-4ECF-BACB-C53D6A335AC4}" dt="2024-04-05T00:47:38.005" v="12596" actId="14100"/>
          <ac:spMkLst>
            <pc:docMk/>
            <pc:sldMk cId="268704829" sldId="10205"/>
            <ac:spMk id="27" creationId="{EB833338-CAA7-15BE-4BFE-35F6CD6D48BC}"/>
          </ac:spMkLst>
        </pc:spChg>
        <pc:spChg chg="mod">
          <ac:chgData name="박기범(PAK GI BEUM) 책임매니저" userId="b9338d4b-9e87-42df-9bac-a925a8b81525" providerId="ADAL" clId="{25AB5584-614E-4ECF-BACB-C53D6A335AC4}" dt="2024-04-05T00:50:30.814" v="12653" actId="14100"/>
          <ac:spMkLst>
            <pc:docMk/>
            <pc:sldMk cId="268704829" sldId="10205"/>
            <ac:spMk id="28" creationId="{12E93616-B5B1-609B-AB1B-B9C6D7B5EA42}"/>
          </ac:spMkLst>
        </pc:spChg>
        <pc:spChg chg="mod">
          <ac:chgData name="박기범(PAK GI BEUM) 책임매니저" userId="b9338d4b-9e87-42df-9bac-a925a8b81525" providerId="ADAL" clId="{25AB5584-614E-4ECF-BACB-C53D6A335AC4}" dt="2024-04-05T00:45:35.128" v="12572" actId="1038"/>
          <ac:spMkLst>
            <pc:docMk/>
            <pc:sldMk cId="268704829" sldId="10205"/>
            <ac:spMk id="29" creationId="{E907DD11-FC54-9AEC-1007-5E0CEF439590}"/>
          </ac:spMkLst>
        </pc:spChg>
        <pc:spChg chg="mod">
          <ac:chgData name="박기범(PAK GI BEUM) 책임매니저" userId="b9338d4b-9e87-42df-9bac-a925a8b81525" providerId="ADAL" clId="{25AB5584-614E-4ECF-BACB-C53D6A335AC4}" dt="2024-04-05T00:45:45.981" v="12590" actId="1036"/>
          <ac:spMkLst>
            <pc:docMk/>
            <pc:sldMk cId="268704829" sldId="10205"/>
            <ac:spMk id="30" creationId="{6C02FAFA-FB10-A16A-9CE5-F5C18AFCEE8A}"/>
          </ac:spMkLst>
        </pc:spChg>
        <pc:spChg chg="add mod ord">
          <ac:chgData name="박기범(PAK GI BEUM) 책임매니저" userId="b9338d4b-9e87-42df-9bac-a925a8b81525" providerId="ADAL" clId="{25AB5584-614E-4ECF-BACB-C53D6A335AC4}" dt="2024-04-05T01:00:30.454" v="12783" actId="167"/>
          <ac:spMkLst>
            <pc:docMk/>
            <pc:sldMk cId="268704829" sldId="10205"/>
            <ac:spMk id="32" creationId="{DC0A7A91-AEFD-64A8-275D-2986D3923F0D}"/>
          </ac:spMkLst>
        </pc:spChg>
        <pc:spChg chg="mod">
          <ac:chgData name="박기범(PAK GI BEUM) 책임매니저" userId="b9338d4b-9e87-42df-9bac-a925a8b81525" providerId="ADAL" clId="{25AB5584-614E-4ECF-BACB-C53D6A335AC4}" dt="2024-04-05T01:02:33.138" v="13006" actId="1036"/>
          <ac:spMkLst>
            <pc:docMk/>
            <pc:sldMk cId="268704829" sldId="10205"/>
            <ac:spMk id="34" creationId="{577A6C30-65C5-A11C-B0FD-CF0EC748FA2E}"/>
          </ac:spMkLst>
        </pc:spChg>
        <pc:spChg chg="mod">
          <ac:chgData name="박기범(PAK GI BEUM) 책임매니저" userId="b9338d4b-9e87-42df-9bac-a925a8b81525" providerId="ADAL" clId="{25AB5584-614E-4ECF-BACB-C53D6A335AC4}" dt="2024-04-05T00:55:19.913" v="12718" actId="1037"/>
          <ac:spMkLst>
            <pc:docMk/>
            <pc:sldMk cId="268704829" sldId="10205"/>
            <ac:spMk id="41" creationId="{C4B9CA71-9F75-3C00-DC7E-962CE04AB36F}"/>
          </ac:spMkLst>
        </pc:spChg>
        <pc:spChg chg="mod">
          <ac:chgData name="박기범(PAK GI BEUM) 책임매니저" userId="b9338d4b-9e87-42df-9bac-a925a8b81525" providerId="ADAL" clId="{25AB5584-614E-4ECF-BACB-C53D6A335AC4}" dt="2024-04-05T01:07:05.086" v="13073" actId="1035"/>
          <ac:spMkLst>
            <pc:docMk/>
            <pc:sldMk cId="268704829" sldId="10205"/>
            <ac:spMk id="42" creationId="{C1F9752F-B4DB-4647-2BA1-C7AA08BC4E2D}"/>
          </ac:spMkLst>
        </pc:spChg>
        <pc:spChg chg="add mod">
          <ac:chgData name="박기범(PAK GI BEUM) 책임매니저" userId="b9338d4b-9e87-42df-9bac-a925a8b81525" providerId="ADAL" clId="{25AB5584-614E-4ECF-BACB-C53D6A335AC4}" dt="2024-04-05T01:04:27.803" v="13045" actId="1035"/>
          <ac:spMkLst>
            <pc:docMk/>
            <pc:sldMk cId="268704829" sldId="10205"/>
            <ac:spMk id="45" creationId="{02355EF8-D996-51C3-D4A5-6DAF7746C486}"/>
          </ac:spMkLst>
        </pc:spChg>
        <pc:spChg chg="mod">
          <ac:chgData name="박기범(PAK GI BEUM) 책임매니저" userId="b9338d4b-9e87-42df-9bac-a925a8b81525" providerId="ADAL" clId="{25AB5584-614E-4ECF-BACB-C53D6A335AC4}" dt="2024-04-05T00:57:40.065" v="12762" actId="1035"/>
          <ac:spMkLst>
            <pc:docMk/>
            <pc:sldMk cId="268704829" sldId="10205"/>
            <ac:spMk id="46" creationId="{FE9277E8-9C87-3BA1-93B7-9941B49606A0}"/>
          </ac:spMkLst>
        </pc:spChg>
        <pc:spChg chg="mod">
          <ac:chgData name="박기범(PAK GI BEUM) 책임매니저" userId="b9338d4b-9e87-42df-9bac-a925a8b81525" providerId="ADAL" clId="{25AB5584-614E-4ECF-BACB-C53D6A335AC4}" dt="2024-04-05T01:07:40.708" v="13114" actId="1037"/>
          <ac:spMkLst>
            <pc:docMk/>
            <pc:sldMk cId="268704829" sldId="10205"/>
            <ac:spMk id="47" creationId="{2449927B-3F58-86C3-DCD7-F57C6C456632}"/>
          </ac:spMkLst>
        </pc:spChg>
        <pc:spChg chg="add mod">
          <ac:chgData name="박기범(PAK GI BEUM) 책임매니저" userId="b9338d4b-9e87-42df-9bac-a925a8b81525" providerId="ADAL" clId="{25AB5584-614E-4ECF-BACB-C53D6A335AC4}" dt="2024-04-05T01:04:43.218" v="13047" actId="1076"/>
          <ac:spMkLst>
            <pc:docMk/>
            <pc:sldMk cId="268704829" sldId="10205"/>
            <ac:spMk id="49" creationId="{6E2752E3-725A-C1E2-05CB-502B17A03E98}"/>
          </ac:spMkLst>
        </pc:spChg>
        <pc:spChg chg="mod">
          <ac:chgData name="박기범(PAK GI BEUM) 책임매니저" userId="b9338d4b-9e87-42df-9bac-a925a8b81525" providerId="ADAL" clId="{25AB5584-614E-4ECF-BACB-C53D6A335AC4}" dt="2024-04-05T01:00:50.239" v="12837" actId="14100"/>
          <ac:spMkLst>
            <pc:docMk/>
            <pc:sldMk cId="268704829" sldId="10205"/>
            <ac:spMk id="50" creationId="{59A96385-376D-2AEC-8A72-582C2EFE9F21}"/>
          </ac:spMkLst>
        </pc:spChg>
        <pc:spChg chg="mod">
          <ac:chgData name="박기범(PAK GI BEUM) 책임매니저" userId="b9338d4b-9e87-42df-9bac-a925a8b81525" providerId="ADAL" clId="{25AB5584-614E-4ECF-BACB-C53D6A335AC4}" dt="2024-04-05T01:01:08.056" v="12899" actId="14100"/>
          <ac:spMkLst>
            <pc:docMk/>
            <pc:sldMk cId="268704829" sldId="10205"/>
            <ac:spMk id="51" creationId="{4A5881D8-0C4A-FDDA-C1A4-6114C8A28984}"/>
          </ac:spMkLst>
        </pc:spChg>
        <pc:spChg chg="mod">
          <ac:chgData name="박기범(PAK GI BEUM) 책임매니저" userId="b9338d4b-9e87-42df-9bac-a925a8b81525" providerId="ADAL" clId="{25AB5584-614E-4ECF-BACB-C53D6A335AC4}" dt="2024-04-05T01:07:05.086" v="13073" actId="1035"/>
          <ac:spMkLst>
            <pc:docMk/>
            <pc:sldMk cId="268704829" sldId="10205"/>
            <ac:spMk id="52" creationId="{19B41238-195B-503A-AADE-90D60682E449}"/>
          </ac:spMkLst>
        </pc:spChg>
        <pc:spChg chg="add mod">
          <ac:chgData name="박기범(PAK GI BEUM) 책임매니저" userId="b9338d4b-9e87-42df-9bac-a925a8b81525" providerId="ADAL" clId="{25AB5584-614E-4ECF-BACB-C53D6A335AC4}" dt="2024-04-05T01:05:38.715" v="13054" actId="14100"/>
          <ac:spMkLst>
            <pc:docMk/>
            <pc:sldMk cId="268704829" sldId="10205"/>
            <ac:spMk id="54" creationId="{70B199A9-FCA8-EC69-29A5-497DFD8E3B09}"/>
          </ac:spMkLst>
        </pc:spChg>
        <pc:spChg chg="add mod">
          <ac:chgData name="박기범(PAK GI BEUM) 책임매니저" userId="b9338d4b-9e87-42df-9bac-a925a8b81525" providerId="ADAL" clId="{25AB5584-614E-4ECF-BACB-C53D6A335AC4}" dt="2024-04-05T01:06:24.048" v="13065" actId="14100"/>
          <ac:spMkLst>
            <pc:docMk/>
            <pc:sldMk cId="268704829" sldId="10205"/>
            <ac:spMk id="55" creationId="{C8E0556A-651B-8176-FE72-832F34A0CDAB}"/>
          </ac:spMkLst>
        </pc:spChg>
        <pc:spChg chg="mod">
          <ac:chgData name="박기범(PAK GI BEUM) 책임매니저" userId="b9338d4b-9e87-42df-9bac-a925a8b81525" providerId="ADAL" clId="{25AB5584-614E-4ECF-BACB-C53D6A335AC4}" dt="2024-04-05T01:07:05.086" v="13073" actId="1035"/>
          <ac:spMkLst>
            <pc:docMk/>
            <pc:sldMk cId="268704829" sldId="10205"/>
            <ac:spMk id="56" creationId="{178A8BCA-DDDF-A3F6-A8F1-00DF0F27B313}"/>
          </ac:spMkLst>
        </pc:spChg>
        <pc:spChg chg="add mod">
          <ac:chgData name="박기범(PAK GI BEUM) 책임매니저" userId="b9338d4b-9e87-42df-9bac-a925a8b81525" providerId="ADAL" clId="{25AB5584-614E-4ECF-BACB-C53D6A335AC4}" dt="2024-04-05T01:06:53.402" v="13068" actId="14100"/>
          <ac:spMkLst>
            <pc:docMk/>
            <pc:sldMk cId="268704829" sldId="10205"/>
            <ac:spMk id="58" creationId="{8315D5B5-DE27-9E76-3BDE-61BE3986498B}"/>
          </ac:spMkLst>
        </pc:spChg>
        <pc:spChg chg="add mod">
          <ac:chgData name="박기범(PAK GI BEUM) 책임매니저" userId="b9338d4b-9e87-42df-9bac-a925a8b81525" providerId="ADAL" clId="{25AB5584-614E-4ECF-BACB-C53D6A335AC4}" dt="2024-04-05T07:28:58.667" v="14633"/>
          <ac:spMkLst>
            <pc:docMk/>
            <pc:sldMk cId="268704829" sldId="10205"/>
            <ac:spMk id="71" creationId="{ADBC92DA-4096-CBC6-AC0E-66D632A4CCA0}"/>
          </ac:spMkLst>
        </pc:spChg>
        <pc:graphicFrameChg chg="add del ord">
          <ac:chgData name="박기범(PAK GI BEUM) 책임매니저" userId="b9338d4b-9e87-42df-9bac-a925a8b81525" providerId="ADAL" clId="{25AB5584-614E-4ECF-BACB-C53D6A335AC4}" dt="2024-04-05T01:03:20.168" v="13009" actId="167"/>
          <ac:graphicFrameMkLst>
            <pc:docMk/>
            <pc:sldMk cId="268704829" sldId="10205"/>
            <ac:graphicFrameMk id="2" creationId="{8DBAC333-08CA-52CA-4298-54F0D9DFF0A8}"/>
          </ac:graphicFrameMkLst>
        </pc:graphicFrameChg>
        <pc:picChg chg="add mod ord">
          <ac:chgData name="박기범(PAK GI BEUM) 책임매니저" userId="b9338d4b-9e87-42df-9bac-a925a8b81525" providerId="ADAL" clId="{25AB5584-614E-4ECF-BACB-C53D6A335AC4}" dt="2024-04-05T00:45:16.444" v="12554" actId="14100"/>
          <ac:picMkLst>
            <pc:docMk/>
            <pc:sldMk cId="268704829" sldId="10205"/>
            <ac:picMk id="5" creationId="{98E760D0-C3E7-C34C-13D9-1A62CECE728C}"/>
          </ac:picMkLst>
        </pc:picChg>
        <pc:picChg chg="add mod ord">
          <ac:chgData name="박기범(PAK GI BEUM) 책임매니저" userId="b9338d4b-9e87-42df-9bac-a925a8b81525" providerId="ADAL" clId="{25AB5584-614E-4ECF-BACB-C53D6A335AC4}" dt="2024-04-05T00:47:43.273" v="12597" actId="167"/>
          <ac:picMkLst>
            <pc:docMk/>
            <pc:sldMk cId="268704829" sldId="10205"/>
            <ac:picMk id="11" creationId="{EC37D151-1030-5D51-7B00-BD68F414980D}"/>
          </ac:picMkLst>
        </pc:picChg>
        <pc:picChg chg="del">
          <ac:chgData name="박기범(PAK GI BEUM) 책임매니저" userId="b9338d4b-9e87-42df-9bac-a925a8b81525" providerId="ADAL" clId="{25AB5584-614E-4ECF-BACB-C53D6A335AC4}" dt="2024-04-05T00:41:10.918" v="12548" actId="478"/>
          <ac:picMkLst>
            <pc:docMk/>
            <pc:sldMk cId="268704829" sldId="10205"/>
            <ac:picMk id="20" creationId="{D9B5DC83-A190-4527-B1DF-28FB3A118A73}"/>
          </ac:picMkLst>
        </pc:picChg>
        <pc:picChg chg="del">
          <ac:chgData name="박기범(PAK GI BEUM) 책임매니저" userId="b9338d4b-9e87-42df-9bac-a925a8b81525" providerId="ADAL" clId="{25AB5584-614E-4ECF-BACB-C53D6A335AC4}" dt="2024-04-05T00:41:11.798" v="12549" actId="478"/>
          <ac:picMkLst>
            <pc:docMk/>
            <pc:sldMk cId="268704829" sldId="10205"/>
            <ac:picMk id="24" creationId="{1E8EA278-8735-CC76-E530-A208784B48EF}"/>
          </ac:picMkLst>
        </pc:picChg>
        <pc:cxnChg chg="mod">
          <ac:chgData name="박기범(PAK GI BEUM) 책임매니저" userId="b9338d4b-9e87-42df-9bac-a925a8b81525" providerId="ADAL" clId="{25AB5584-614E-4ECF-BACB-C53D6A335AC4}" dt="2024-04-05T01:07:05.086" v="13073" actId="1035"/>
          <ac:cxnSpMkLst>
            <pc:docMk/>
            <pc:sldMk cId="268704829" sldId="10205"/>
            <ac:cxnSpMk id="12" creationId="{6837E8BA-52C8-AEF2-A5F0-F40A40759947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1:02:33.138" v="13006" actId="1036"/>
          <ac:cxnSpMkLst>
            <pc:docMk/>
            <pc:sldMk cId="268704829" sldId="10205"/>
            <ac:cxnSpMk id="16" creationId="{B2D85E86-F64F-1223-5E31-2D9BD430FB5E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1:02:33.138" v="13006" actId="1036"/>
          <ac:cxnSpMkLst>
            <pc:docMk/>
            <pc:sldMk cId="268704829" sldId="10205"/>
            <ac:cxnSpMk id="22" creationId="{D42591A6-1C40-297C-F56F-63CB29BDDBF5}"/>
          </ac:cxnSpMkLst>
        </pc:cxnChg>
        <pc:cxnChg chg="mod">
          <ac:chgData name="박기범(PAK GI BEUM) 책임매니저" userId="b9338d4b-9e87-42df-9bac-a925a8b81525" providerId="ADAL" clId="{25AB5584-614E-4ECF-BACB-C53D6A335AC4}" dt="2024-04-05T01:02:33.138" v="13006" actId="1036"/>
          <ac:cxnSpMkLst>
            <pc:docMk/>
            <pc:sldMk cId="268704829" sldId="10205"/>
            <ac:cxnSpMk id="31" creationId="{FF364B89-1116-F605-D8B2-6B7ABA126AE3}"/>
          </ac:cxnSpMkLst>
        </pc:cxnChg>
        <pc:cxnChg chg="mod">
          <ac:chgData name="박기범(PAK GI BEUM) 책임매니저" userId="b9338d4b-9e87-42df-9bac-a925a8b81525" providerId="ADAL" clId="{25AB5584-614E-4ECF-BACB-C53D6A335AC4}" dt="2024-04-05T01:02:33.138" v="13006" actId="1036"/>
          <ac:cxnSpMkLst>
            <pc:docMk/>
            <pc:sldMk cId="268704829" sldId="10205"/>
            <ac:cxnSpMk id="35" creationId="{48EC450E-1CCC-E1CD-F426-906911D36C21}"/>
          </ac:cxnSpMkLst>
        </pc:cxnChg>
        <pc:cxnChg chg="mod">
          <ac:chgData name="박기범(PAK GI BEUM) 책임매니저" userId="b9338d4b-9e87-42df-9bac-a925a8b81525" providerId="ADAL" clId="{25AB5584-614E-4ECF-BACB-C53D6A335AC4}" dt="2024-04-05T01:07:05.086" v="13073" actId="1035"/>
          <ac:cxnSpMkLst>
            <pc:docMk/>
            <pc:sldMk cId="268704829" sldId="10205"/>
            <ac:cxnSpMk id="43" creationId="{CFDC7DCA-5613-79EF-9BD0-43A1D964F13A}"/>
          </ac:cxnSpMkLst>
        </pc:cxnChg>
        <pc:cxnChg chg="mod">
          <ac:chgData name="박기범(PAK GI BEUM) 책임매니저" userId="b9338d4b-9e87-42df-9bac-a925a8b81525" providerId="ADAL" clId="{25AB5584-614E-4ECF-BACB-C53D6A335AC4}" dt="2024-04-05T01:07:40.708" v="13114" actId="1037"/>
          <ac:cxnSpMkLst>
            <pc:docMk/>
            <pc:sldMk cId="268704829" sldId="10205"/>
            <ac:cxnSpMk id="48" creationId="{A9FDAAAD-756C-8565-8F33-6E028EF65EDB}"/>
          </ac:cxnSpMkLst>
        </pc:cxnChg>
        <pc:cxnChg chg="mod">
          <ac:chgData name="박기범(PAK GI BEUM) 책임매니저" userId="b9338d4b-9e87-42df-9bac-a925a8b81525" providerId="ADAL" clId="{25AB5584-614E-4ECF-BACB-C53D6A335AC4}" dt="2024-04-05T01:07:05.086" v="13073" actId="1035"/>
          <ac:cxnSpMkLst>
            <pc:docMk/>
            <pc:sldMk cId="268704829" sldId="10205"/>
            <ac:cxnSpMk id="53" creationId="{F5E3295B-7618-7301-47B5-99D6298AAA7A}"/>
          </ac:cxnSpMkLst>
        </pc:cxnChg>
        <pc:cxnChg chg="mod">
          <ac:chgData name="박기범(PAK GI BEUM) 책임매니저" userId="b9338d4b-9e87-42df-9bac-a925a8b81525" providerId="ADAL" clId="{25AB5584-614E-4ECF-BACB-C53D6A335AC4}" dt="2024-04-05T01:07:05.086" v="13073" actId="1035"/>
          <ac:cxnSpMkLst>
            <pc:docMk/>
            <pc:sldMk cId="268704829" sldId="10205"/>
            <ac:cxnSpMk id="57" creationId="{D9685578-86D7-F068-6181-F1A388A17014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1:07:20.081" v="13076" actId="14100"/>
          <ac:cxnSpMkLst>
            <pc:docMk/>
            <pc:sldMk cId="268704829" sldId="10205"/>
            <ac:cxnSpMk id="59" creationId="{379F39E8-8311-D146-96AF-3772786DF351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1:07:29.746" v="13079" actId="14100"/>
          <ac:cxnSpMkLst>
            <pc:docMk/>
            <pc:sldMk cId="268704829" sldId="10205"/>
            <ac:cxnSpMk id="62" creationId="{5CB1E71B-A2D3-EB96-6F26-3216DE05FCE4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1:07:55.441" v="13117" actId="14100"/>
          <ac:cxnSpMkLst>
            <pc:docMk/>
            <pc:sldMk cId="268704829" sldId="10205"/>
            <ac:cxnSpMk id="65" creationId="{4E9D22AE-E03D-6308-6031-4973F120C448}"/>
          </ac:cxnSpMkLst>
        </pc:cxnChg>
        <pc:cxnChg chg="add mod">
          <ac:chgData name="박기범(PAK GI BEUM) 책임매니저" userId="b9338d4b-9e87-42df-9bac-a925a8b81525" providerId="ADAL" clId="{25AB5584-614E-4ECF-BACB-C53D6A335AC4}" dt="2024-04-05T01:08:21.009" v="13120" actId="14100"/>
          <ac:cxnSpMkLst>
            <pc:docMk/>
            <pc:sldMk cId="268704829" sldId="10205"/>
            <ac:cxnSpMk id="68" creationId="{D478F742-4F69-800C-BEE0-BBB2A5A3417A}"/>
          </ac:cxnSpMkLst>
        </pc:cxnChg>
      </pc:sldChg>
      <pc:sldChg chg="addSp delSp modSp del mod">
        <pc:chgData name="박기범(PAK GI BEUM) 책임매니저" userId="b9338d4b-9e87-42df-9bac-a925a8b81525" providerId="ADAL" clId="{25AB5584-614E-4ECF-BACB-C53D6A335AC4}" dt="2024-04-05T07:28:08.952" v="14627" actId="47"/>
        <pc:sldMkLst>
          <pc:docMk/>
          <pc:sldMk cId="728226503" sldId="10206"/>
        </pc:sldMkLst>
        <pc:spChg chg="add mod">
          <ac:chgData name="박기범(PAK GI BEUM) 책임매니저" userId="b9338d4b-9e87-42df-9bac-a925a8b81525" providerId="ADAL" clId="{25AB5584-614E-4ECF-BACB-C53D6A335AC4}" dt="2024-04-05T06:53:17.218" v="14261" actId="14100"/>
          <ac:spMkLst>
            <pc:docMk/>
            <pc:sldMk cId="728226503" sldId="10206"/>
            <ac:spMk id="5" creationId="{60A56CB1-E061-45F2-B178-6BC77C00ADFC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8" creationId="{E07A88EA-F02A-4F02-F3D9-8D1F9C352DF2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9" creationId="{94ECB18D-F705-3E86-4C1A-CC020E2077A2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10" creationId="{E8E9DA3B-BF06-7991-3B0C-CF0065FCA336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25" creationId="{DF16BAE2-F78C-B6B9-6E99-E3EE20AED1FA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27" creationId="{EB833338-CAA7-15BE-4BFE-35F6CD6D48BC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28" creationId="{12E93616-B5B1-609B-AB1B-B9C6D7B5EA42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29" creationId="{E907DD11-FC54-9AEC-1007-5E0CEF439590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30" creationId="{6C02FAFA-FB10-A16A-9CE5-F5C18AFCEE8A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34" creationId="{577A6C30-65C5-A11C-B0FD-CF0EC748FA2E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41" creationId="{C4B9CA71-9F75-3C00-DC7E-962CE04AB36F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42" creationId="{C1F9752F-B4DB-4647-2BA1-C7AA08BC4E2D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46" creationId="{FE9277E8-9C87-3BA1-93B7-9941B49606A0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47" creationId="{2449927B-3F58-86C3-DCD7-F57C6C456632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50" creationId="{59A96385-376D-2AEC-8A72-582C2EFE9F21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51" creationId="{4A5881D8-0C4A-FDDA-C1A4-6114C8A28984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52" creationId="{19B41238-195B-503A-AADE-90D60682E449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56" creationId="{178A8BCA-DDDF-A3F6-A8F1-00DF0F27B313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60" creationId="{DB34D260-DB33-CA61-855A-3EE0B9DBB8CC}"/>
          </ac:spMkLst>
        </pc:spChg>
        <pc:spChg chg="del">
          <ac:chgData name="박기범(PAK GI BEUM) 책임매니저" userId="b9338d4b-9e87-42df-9bac-a925a8b81525" providerId="ADAL" clId="{25AB5584-614E-4ECF-BACB-C53D6A335AC4}" dt="2024-04-05T01:11:46.518" v="13121" actId="478"/>
          <ac:spMkLst>
            <pc:docMk/>
            <pc:sldMk cId="728226503" sldId="10206"/>
            <ac:spMk id="61" creationId="{2D78C11B-97D6-8B73-EC9F-4E65C0AA8E1A}"/>
          </ac:spMkLst>
        </pc:spChg>
        <pc:graphicFrameChg chg="ord">
          <ac:chgData name="박기범(PAK GI BEUM) 책임매니저" userId="b9338d4b-9e87-42df-9bac-a925a8b81525" providerId="ADAL" clId="{25AB5584-614E-4ECF-BACB-C53D6A335AC4}" dt="2024-04-05T01:11:59.377" v="13122" actId="167"/>
          <ac:graphicFrameMkLst>
            <pc:docMk/>
            <pc:sldMk cId="728226503" sldId="10206"/>
            <ac:graphicFrameMk id="2" creationId="{8DBAC333-08CA-52CA-4298-54F0D9DFF0A8}"/>
          </ac:graphicFrameMkLst>
        </pc:graphicFrameChg>
        <pc:graphicFrameChg chg="add mod modGraphic">
          <ac:chgData name="박기범(PAK GI BEUM) 책임매니저" userId="b9338d4b-9e87-42df-9bac-a925a8b81525" providerId="ADAL" clId="{25AB5584-614E-4ECF-BACB-C53D6A335AC4}" dt="2024-04-05T07:19:57.165" v="14614" actId="20577"/>
          <ac:graphicFrameMkLst>
            <pc:docMk/>
            <pc:sldMk cId="728226503" sldId="10206"/>
            <ac:graphicFrameMk id="3" creationId="{BA1F3114-2722-8E5C-40BB-F6AD7E3B5E69}"/>
          </ac:graphicFrameMkLst>
        </pc:graphicFrameChg>
        <pc:picChg chg="del">
          <ac:chgData name="박기범(PAK GI BEUM) 책임매니저" userId="b9338d4b-9e87-42df-9bac-a925a8b81525" providerId="ADAL" clId="{25AB5584-614E-4ECF-BACB-C53D6A335AC4}" dt="2024-04-05T01:11:46.518" v="13121" actId="478"/>
          <ac:picMkLst>
            <pc:docMk/>
            <pc:sldMk cId="728226503" sldId="10206"/>
            <ac:picMk id="20" creationId="{D9B5DC83-A190-4527-B1DF-28FB3A118A73}"/>
          </ac:picMkLst>
        </pc:picChg>
        <pc:picChg chg="del">
          <ac:chgData name="박기범(PAK GI BEUM) 책임매니저" userId="b9338d4b-9e87-42df-9bac-a925a8b81525" providerId="ADAL" clId="{25AB5584-614E-4ECF-BACB-C53D6A335AC4}" dt="2024-04-05T01:11:46.518" v="13121" actId="478"/>
          <ac:picMkLst>
            <pc:docMk/>
            <pc:sldMk cId="728226503" sldId="10206"/>
            <ac:picMk id="24" creationId="{1E8EA278-8735-CC76-E530-A208784B48EF}"/>
          </ac:picMkLst>
        </pc:picChg>
        <pc:cxnChg chg="del mod">
          <ac:chgData name="박기범(PAK GI BEUM) 책임매니저" userId="b9338d4b-9e87-42df-9bac-a925a8b81525" providerId="ADAL" clId="{25AB5584-614E-4ECF-BACB-C53D6A335AC4}" dt="2024-04-05T01:11:46.518" v="13121" actId="478"/>
          <ac:cxnSpMkLst>
            <pc:docMk/>
            <pc:sldMk cId="728226503" sldId="10206"/>
            <ac:cxnSpMk id="12" creationId="{6837E8BA-52C8-AEF2-A5F0-F40A40759947}"/>
          </ac:cxnSpMkLst>
        </pc:cxnChg>
        <pc:cxnChg chg="del mod">
          <ac:chgData name="박기범(PAK GI BEUM) 책임매니저" userId="b9338d4b-9e87-42df-9bac-a925a8b81525" providerId="ADAL" clId="{25AB5584-614E-4ECF-BACB-C53D6A335AC4}" dt="2024-04-05T01:11:46.518" v="13121" actId="478"/>
          <ac:cxnSpMkLst>
            <pc:docMk/>
            <pc:sldMk cId="728226503" sldId="10206"/>
            <ac:cxnSpMk id="31" creationId="{FF364B89-1116-F605-D8B2-6B7ABA126AE3}"/>
          </ac:cxnSpMkLst>
        </pc:cxnChg>
        <pc:cxnChg chg="del mod">
          <ac:chgData name="박기범(PAK GI BEUM) 책임매니저" userId="b9338d4b-9e87-42df-9bac-a925a8b81525" providerId="ADAL" clId="{25AB5584-614E-4ECF-BACB-C53D6A335AC4}" dt="2024-04-05T01:11:46.518" v="13121" actId="478"/>
          <ac:cxnSpMkLst>
            <pc:docMk/>
            <pc:sldMk cId="728226503" sldId="10206"/>
            <ac:cxnSpMk id="35" creationId="{48EC450E-1CCC-E1CD-F426-906911D36C21}"/>
          </ac:cxnSpMkLst>
        </pc:cxnChg>
        <pc:cxnChg chg="del mod">
          <ac:chgData name="박기범(PAK GI BEUM) 책임매니저" userId="b9338d4b-9e87-42df-9bac-a925a8b81525" providerId="ADAL" clId="{25AB5584-614E-4ECF-BACB-C53D6A335AC4}" dt="2024-04-05T01:11:46.518" v="13121" actId="478"/>
          <ac:cxnSpMkLst>
            <pc:docMk/>
            <pc:sldMk cId="728226503" sldId="10206"/>
            <ac:cxnSpMk id="43" creationId="{CFDC7DCA-5613-79EF-9BD0-43A1D964F13A}"/>
          </ac:cxnSpMkLst>
        </pc:cxnChg>
        <pc:cxnChg chg="del mod">
          <ac:chgData name="박기범(PAK GI BEUM) 책임매니저" userId="b9338d4b-9e87-42df-9bac-a925a8b81525" providerId="ADAL" clId="{25AB5584-614E-4ECF-BACB-C53D6A335AC4}" dt="2024-04-05T01:11:46.518" v="13121" actId="478"/>
          <ac:cxnSpMkLst>
            <pc:docMk/>
            <pc:sldMk cId="728226503" sldId="10206"/>
            <ac:cxnSpMk id="48" creationId="{A9FDAAAD-756C-8565-8F33-6E028EF65EDB}"/>
          </ac:cxnSpMkLst>
        </pc:cxnChg>
        <pc:cxnChg chg="del mod">
          <ac:chgData name="박기범(PAK GI BEUM) 책임매니저" userId="b9338d4b-9e87-42df-9bac-a925a8b81525" providerId="ADAL" clId="{25AB5584-614E-4ECF-BACB-C53D6A335AC4}" dt="2024-04-05T01:11:46.518" v="13121" actId="478"/>
          <ac:cxnSpMkLst>
            <pc:docMk/>
            <pc:sldMk cId="728226503" sldId="10206"/>
            <ac:cxnSpMk id="53" creationId="{F5E3295B-7618-7301-47B5-99D6298AAA7A}"/>
          </ac:cxnSpMkLst>
        </pc:cxnChg>
        <pc:cxnChg chg="del mod">
          <ac:chgData name="박기범(PAK GI BEUM) 책임매니저" userId="b9338d4b-9e87-42df-9bac-a925a8b81525" providerId="ADAL" clId="{25AB5584-614E-4ECF-BACB-C53D6A335AC4}" dt="2024-04-05T01:11:46.518" v="13121" actId="478"/>
          <ac:cxnSpMkLst>
            <pc:docMk/>
            <pc:sldMk cId="728226503" sldId="10206"/>
            <ac:cxnSpMk id="57" creationId="{D9685578-86D7-F068-6181-F1A388A17014}"/>
          </ac:cxnSpMkLst>
        </pc:cxnChg>
        <pc:cxnChg chg="del mod">
          <ac:chgData name="박기범(PAK GI BEUM) 책임매니저" userId="b9338d4b-9e87-42df-9bac-a925a8b81525" providerId="ADAL" clId="{25AB5584-614E-4ECF-BACB-C53D6A335AC4}" dt="2024-04-05T01:11:46.518" v="13121" actId="478"/>
          <ac:cxnSpMkLst>
            <pc:docMk/>
            <pc:sldMk cId="728226503" sldId="10206"/>
            <ac:cxnSpMk id="62" creationId="{991111D6-A089-6BBE-D18D-1A3EB4D04BCC}"/>
          </ac:cxnSpMkLst>
        </pc:cxnChg>
        <pc:cxnChg chg="del mod">
          <ac:chgData name="박기범(PAK GI BEUM) 책임매니저" userId="b9338d4b-9e87-42df-9bac-a925a8b81525" providerId="ADAL" clId="{25AB5584-614E-4ECF-BACB-C53D6A335AC4}" dt="2024-04-05T01:11:46.518" v="13121" actId="478"/>
          <ac:cxnSpMkLst>
            <pc:docMk/>
            <pc:sldMk cId="728226503" sldId="10206"/>
            <ac:cxnSpMk id="65" creationId="{16F114CE-20DA-8736-BF13-41085E1EFF1D}"/>
          </ac:cxnSpMkLst>
        </pc:cxnChg>
      </pc:sldChg>
      <pc:sldChg chg="addSp delSp modSp mod">
        <pc:chgData name="박기범(PAK GI BEUM) 책임매니저" userId="b9338d4b-9e87-42df-9bac-a925a8b81525" providerId="ADAL" clId="{25AB5584-614E-4ECF-BACB-C53D6A335AC4}" dt="2024-04-05T06:52:27.987" v="14215" actId="14100"/>
        <pc:sldMkLst>
          <pc:docMk/>
          <pc:sldMk cId="670659063" sldId="10207"/>
        </pc:sldMkLst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2" creationId="{D0779DA6-ED2E-1EF8-5F25-AE133499DE0E}"/>
          </ac:spMkLst>
        </pc:spChg>
        <pc:spChg chg="del">
          <ac:chgData name="박기범(PAK GI BEUM) 책임매니저" userId="b9338d4b-9e87-42df-9bac-a925a8b81525" providerId="ADAL" clId="{25AB5584-614E-4ECF-BACB-C53D6A335AC4}" dt="2024-04-05T01:45:43.323" v="13305" actId="478"/>
          <ac:spMkLst>
            <pc:docMk/>
            <pc:sldMk cId="670659063" sldId="10207"/>
            <ac:spMk id="3" creationId="{2606D253-9DD4-05B6-36BF-182CB9A91B0A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4" creationId="{F4F48022-1FAA-0E37-F0E4-F27C6890785D}"/>
          </ac:spMkLst>
        </pc:spChg>
        <pc:spChg chg="add mod">
          <ac:chgData name="박기범(PAK GI BEUM) 책임매니저" userId="b9338d4b-9e87-42df-9bac-a925a8b81525" providerId="ADAL" clId="{25AB5584-614E-4ECF-BACB-C53D6A335AC4}" dt="2024-04-05T06:52:27.987" v="14215" actId="14100"/>
          <ac:spMkLst>
            <pc:docMk/>
            <pc:sldMk cId="670659063" sldId="10207"/>
            <ac:spMk id="7" creationId="{7113C46F-2871-DA15-8874-E850812F4553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11" creationId="{CC84939D-FFC9-06AC-331D-883808230975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22" creationId="{93D8645C-5836-D766-1E6F-618D9BA91410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23" creationId="{1F5535B3-1AC1-3BD2-8AB4-8E7E1441BA96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24" creationId="{F3541F8D-F130-63FF-1F58-E193E0AEEF31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27" creationId="{873C30B7-55FB-3501-7339-373B44B70988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29" creationId="{D20D92C8-3532-CD5B-755B-5F0553B98768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30" creationId="{4F07B8CE-8D53-AA7A-326D-E471C6ACC7D9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31" creationId="{2D735AF6-4E4F-6272-C739-A424B78A8064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33" creationId="{D60AC420-5D87-8755-4EA8-00DFD41C5C49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34" creationId="{0BA213BB-1901-7044-0231-7ADDD159E708}"/>
          </ac:spMkLst>
        </pc:spChg>
        <pc:spChg chg="del">
          <ac:chgData name="박기범(PAK GI BEUM) 책임매니저" userId="b9338d4b-9e87-42df-9bac-a925a8b81525" providerId="ADAL" clId="{25AB5584-614E-4ECF-BACB-C53D6A335AC4}" dt="2024-04-05T01:46:00.755" v="13306" actId="478"/>
          <ac:spMkLst>
            <pc:docMk/>
            <pc:sldMk cId="670659063" sldId="10207"/>
            <ac:spMk id="35" creationId="{DFFEFC04-EE38-1592-4399-D2A98301EAB8}"/>
          </ac:spMkLst>
        </pc:spChg>
        <pc:graphicFrameChg chg="add mod modGraphic">
          <ac:chgData name="박기범(PAK GI BEUM) 책임매니저" userId="b9338d4b-9e87-42df-9bac-a925a8b81525" providerId="ADAL" clId="{25AB5584-614E-4ECF-BACB-C53D6A335AC4}" dt="2024-04-05T02:11:27.181" v="13675" actId="6549"/>
          <ac:graphicFrameMkLst>
            <pc:docMk/>
            <pc:sldMk cId="670659063" sldId="10207"/>
            <ac:graphicFrameMk id="6" creationId="{EA233E39-9127-3C1E-A09E-E98D12B4DE7D}"/>
          </ac:graphicFrameMkLst>
        </pc:graphicFrameChg>
        <pc:graphicFrameChg chg="modGraphic">
          <ac:chgData name="박기범(PAK GI BEUM) 책임매니저" userId="b9338d4b-9e87-42df-9bac-a925a8b81525" providerId="ADAL" clId="{25AB5584-614E-4ECF-BACB-C53D6A335AC4}" dt="2024-04-05T02:05:50.318" v="13619" actId="798"/>
          <ac:graphicFrameMkLst>
            <pc:docMk/>
            <pc:sldMk cId="670659063" sldId="10207"/>
            <ac:graphicFrameMk id="25" creationId="{65F9D45F-EDAE-7C7E-FCA4-4C9D2454E9F3}"/>
          </ac:graphicFrameMkLst>
        </pc:graphicFrameChg>
      </pc:sldChg>
      <pc:sldChg chg="modSp mod ord">
        <pc:chgData name="박기범(PAK GI BEUM) 책임매니저" userId="b9338d4b-9e87-42df-9bac-a925a8b81525" providerId="ADAL" clId="{25AB5584-614E-4ECF-BACB-C53D6A335AC4}" dt="2024-04-05T07:28:28.988" v="14629"/>
        <pc:sldMkLst>
          <pc:docMk/>
          <pc:sldMk cId="3811443810" sldId="10208"/>
        </pc:sldMkLst>
        <pc:graphicFrameChg chg="mod modGraphic">
          <ac:chgData name="박기범(PAK GI BEUM) 책임매니저" userId="b9338d4b-9e87-42df-9bac-a925a8b81525" providerId="ADAL" clId="{25AB5584-614E-4ECF-BACB-C53D6A335AC4}" dt="2024-04-05T07:28:01.395" v="14626" actId="14734"/>
          <ac:graphicFrameMkLst>
            <pc:docMk/>
            <pc:sldMk cId="3811443810" sldId="10208"/>
            <ac:graphicFrameMk id="3" creationId="{BA1F3114-2722-8E5C-40BB-F6AD7E3B5E69}"/>
          </ac:graphicFrameMkLst>
        </pc:graphicFrameChg>
      </pc:sldChg>
      <pc:sldChg chg="delSp modSp mod">
        <pc:chgData name="박기범(PAK GI BEUM) 책임매니저" userId="b9338d4b-9e87-42df-9bac-a925a8b81525" providerId="ADAL" clId="{25AB5584-614E-4ECF-BACB-C53D6A335AC4}" dt="2024-04-09T04:30:08.329" v="14796" actId="6549"/>
        <pc:sldMkLst>
          <pc:docMk/>
          <pc:sldMk cId="1980691743" sldId="10209"/>
        </pc:sldMkLst>
        <pc:spChg chg="del">
          <ac:chgData name="박기범(PAK GI BEUM) 책임매니저" userId="b9338d4b-9e87-42df-9bac-a925a8b81525" providerId="ADAL" clId="{25AB5584-614E-4ECF-BACB-C53D6A335AC4}" dt="2024-04-09T04:29:30.120" v="14791" actId="478"/>
          <ac:spMkLst>
            <pc:docMk/>
            <pc:sldMk cId="1980691743" sldId="10209"/>
            <ac:spMk id="11" creationId="{E71EDDEB-B3C6-011F-B7F3-033C53C38DCE}"/>
          </ac:spMkLst>
        </pc:spChg>
        <pc:spChg chg="del">
          <ac:chgData name="박기범(PAK GI BEUM) 책임매니저" userId="b9338d4b-9e87-42df-9bac-a925a8b81525" providerId="ADAL" clId="{25AB5584-614E-4ECF-BACB-C53D6A335AC4}" dt="2024-04-09T04:29:30.120" v="14791" actId="478"/>
          <ac:spMkLst>
            <pc:docMk/>
            <pc:sldMk cId="1980691743" sldId="10209"/>
            <ac:spMk id="12" creationId="{F5B9A693-4E58-F59E-9ED7-23DCA3B465B7}"/>
          </ac:spMkLst>
        </pc:spChg>
        <pc:graphicFrameChg chg="mod modGraphic">
          <ac:chgData name="박기범(PAK GI BEUM) 책임매니저" userId="b9338d4b-9e87-42df-9bac-a925a8b81525" providerId="ADAL" clId="{25AB5584-614E-4ECF-BACB-C53D6A335AC4}" dt="2024-04-09T04:30:08.329" v="14796" actId="6549"/>
          <ac:graphicFrameMkLst>
            <pc:docMk/>
            <pc:sldMk cId="1980691743" sldId="10209"/>
            <ac:graphicFrameMk id="8" creationId="{C7E5044B-A76C-7D08-8A9F-7AA601E3EEAA}"/>
          </ac:graphicFrameMkLst>
        </pc:graphicFrameChg>
        <pc:picChg chg="del">
          <ac:chgData name="박기범(PAK GI BEUM) 책임매니저" userId="b9338d4b-9e87-42df-9bac-a925a8b81525" providerId="ADAL" clId="{25AB5584-614E-4ECF-BACB-C53D6A335AC4}" dt="2024-04-09T04:29:24.606" v="14789" actId="478"/>
          <ac:picMkLst>
            <pc:docMk/>
            <pc:sldMk cId="1980691743" sldId="10209"/>
            <ac:picMk id="9" creationId="{F0EA507C-91B4-93FB-35B4-C1628130FEA6}"/>
          </ac:picMkLst>
        </pc:picChg>
        <pc:picChg chg="del">
          <ac:chgData name="박기범(PAK GI BEUM) 책임매니저" userId="b9338d4b-9e87-42df-9bac-a925a8b81525" providerId="ADAL" clId="{25AB5584-614E-4ECF-BACB-C53D6A335AC4}" dt="2024-04-09T04:29:25.135" v="14790" actId="478"/>
          <ac:picMkLst>
            <pc:docMk/>
            <pc:sldMk cId="1980691743" sldId="10209"/>
            <ac:picMk id="10" creationId="{4A2E17F5-35BA-874B-2A76-EC2B4FE2394D}"/>
          </ac:picMkLst>
        </pc:picChg>
      </pc:sldChg>
      <pc:sldChg chg="modSp mod">
        <pc:chgData name="박기범(PAK GI BEUM) 책임매니저" userId="b9338d4b-9e87-42df-9bac-a925a8b81525" providerId="ADAL" clId="{25AB5584-614E-4ECF-BACB-C53D6A335AC4}" dt="2024-04-09T07:27:07.934" v="15454" actId="6549"/>
        <pc:sldMkLst>
          <pc:docMk/>
          <pc:sldMk cId="3552822086" sldId="10210"/>
        </pc:sldMkLst>
        <pc:graphicFrameChg chg="mod modGraphic">
          <ac:chgData name="박기범(PAK GI BEUM) 책임매니저" userId="b9338d4b-9e87-42df-9bac-a925a8b81525" providerId="ADAL" clId="{25AB5584-614E-4ECF-BACB-C53D6A335AC4}" dt="2024-04-09T07:27:07.934" v="15454" actId="6549"/>
          <ac:graphicFrameMkLst>
            <pc:docMk/>
            <pc:sldMk cId="3552822086" sldId="10210"/>
            <ac:graphicFrameMk id="3" creationId="{FA78AD95-986B-E21F-2FA8-9B461064E765}"/>
          </ac:graphicFrameMkLst>
        </pc:graphicFrameChg>
      </pc:sldChg>
      <pc:sldChg chg="addSp modSp mod">
        <pc:chgData name="박기범(PAK GI BEUM) 책임매니저" userId="b9338d4b-9e87-42df-9bac-a925a8b81525" providerId="ADAL" clId="{25AB5584-614E-4ECF-BACB-C53D6A335AC4}" dt="2024-04-09T07:14:06.109" v="15443" actId="14100"/>
        <pc:sldMkLst>
          <pc:docMk/>
          <pc:sldMk cId="1875975750" sldId="10211"/>
        </pc:sldMkLst>
        <pc:spChg chg="add mod">
          <ac:chgData name="박기범(PAK GI BEUM) 책임매니저" userId="b9338d4b-9e87-42df-9bac-a925a8b81525" providerId="ADAL" clId="{25AB5584-614E-4ECF-BACB-C53D6A335AC4}" dt="2024-04-09T07:11:55.128" v="15402" actId="164"/>
          <ac:spMkLst>
            <pc:docMk/>
            <pc:sldMk cId="1875975750" sldId="10211"/>
            <ac:spMk id="7" creationId="{1BAF5780-4386-5FBD-4EAB-D7C5E34F154C}"/>
          </ac:spMkLst>
        </pc:spChg>
        <pc:spChg chg="add mod">
          <ac:chgData name="박기범(PAK GI BEUM) 책임매니저" userId="b9338d4b-9e87-42df-9bac-a925a8b81525" providerId="ADAL" clId="{25AB5584-614E-4ECF-BACB-C53D6A335AC4}" dt="2024-04-09T07:11:49.852" v="15401" actId="164"/>
          <ac:spMkLst>
            <pc:docMk/>
            <pc:sldMk cId="1875975750" sldId="10211"/>
            <ac:spMk id="8" creationId="{5B67FFE5-0E8B-2746-9850-DAAFC0CA76C7}"/>
          </ac:spMkLst>
        </pc:spChg>
        <pc:spChg chg="add mod">
          <ac:chgData name="박기범(PAK GI BEUM) 책임매니저" userId="b9338d4b-9e87-42df-9bac-a925a8b81525" providerId="ADAL" clId="{25AB5584-614E-4ECF-BACB-C53D6A335AC4}" dt="2024-04-09T07:13:26.643" v="15439" actId="14100"/>
          <ac:spMkLst>
            <pc:docMk/>
            <pc:sldMk cId="1875975750" sldId="10211"/>
            <ac:spMk id="11" creationId="{AA9D1AAA-AF6E-B62B-9A9D-F98979232A6E}"/>
          </ac:spMkLst>
        </pc:spChg>
        <pc:spChg chg="add mod">
          <ac:chgData name="박기범(PAK GI BEUM) 책임매니저" userId="b9338d4b-9e87-42df-9bac-a925a8b81525" providerId="ADAL" clId="{25AB5584-614E-4ECF-BACB-C53D6A335AC4}" dt="2024-04-09T07:14:06.109" v="15443" actId="14100"/>
          <ac:spMkLst>
            <pc:docMk/>
            <pc:sldMk cId="1875975750" sldId="10211"/>
            <ac:spMk id="12" creationId="{AD00D99A-A1F3-D305-939D-343633AABC72}"/>
          </ac:spMkLst>
        </pc:spChg>
        <pc:grpChg chg="add mod">
          <ac:chgData name="박기범(PAK GI BEUM) 책임매니저" userId="b9338d4b-9e87-42df-9bac-a925a8b81525" providerId="ADAL" clId="{25AB5584-614E-4ECF-BACB-C53D6A335AC4}" dt="2024-04-09T07:11:49.852" v="15401" actId="164"/>
          <ac:grpSpMkLst>
            <pc:docMk/>
            <pc:sldMk cId="1875975750" sldId="10211"/>
            <ac:grpSpMk id="9" creationId="{655FD349-6FA0-7D35-53E5-35E6DA49FDE0}"/>
          </ac:grpSpMkLst>
        </pc:grpChg>
        <pc:grpChg chg="add mod">
          <ac:chgData name="박기범(PAK GI BEUM) 책임매니저" userId="b9338d4b-9e87-42df-9bac-a925a8b81525" providerId="ADAL" clId="{25AB5584-614E-4ECF-BACB-C53D6A335AC4}" dt="2024-04-09T07:11:55.128" v="15402" actId="164"/>
          <ac:grpSpMkLst>
            <pc:docMk/>
            <pc:sldMk cId="1875975750" sldId="10211"/>
            <ac:grpSpMk id="10" creationId="{05A6F8D2-3EE8-98A1-0AE1-FF0390CE8910}"/>
          </ac:grpSpMkLst>
        </pc:grpChg>
        <pc:graphicFrameChg chg="mod modGraphic">
          <ac:chgData name="박기범(PAK GI BEUM) 책임매니저" userId="b9338d4b-9e87-42df-9bac-a925a8b81525" providerId="ADAL" clId="{25AB5584-614E-4ECF-BACB-C53D6A335AC4}" dt="2024-04-09T07:11:17.903" v="15379" actId="242"/>
          <ac:graphicFrameMkLst>
            <pc:docMk/>
            <pc:sldMk cId="1875975750" sldId="10211"/>
            <ac:graphicFrameMk id="3" creationId="{FA78AD95-986B-E21F-2FA8-9B461064E765}"/>
          </ac:graphicFrameMkLst>
        </pc:graphicFrameChg>
        <pc:picChg chg="add mod modCrop">
          <ac:chgData name="박기범(PAK GI BEUM) 책임매니저" userId="b9338d4b-9e87-42df-9bac-a925a8b81525" providerId="ADAL" clId="{25AB5584-614E-4ECF-BACB-C53D6A335AC4}" dt="2024-04-09T07:11:55.128" v="15402" actId="164"/>
          <ac:picMkLst>
            <pc:docMk/>
            <pc:sldMk cId="1875975750" sldId="10211"/>
            <ac:picMk id="5" creationId="{F06C1CD2-04AB-6F52-7D16-8FA2C2A2547E}"/>
          </ac:picMkLst>
        </pc:picChg>
        <pc:picChg chg="add mod modCrop">
          <ac:chgData name="박기범(PAK GI BEUM) 책임매니저" userId="b9338d4b-9e87-42df-9bac-a925a8b81525" providerId="ADAL" clId="{25AB5584-614E-4ECF-BACB-C53D6A335AC4}" dt="2024-04-09T07:11:49.852" v="15401" actId="164"/>
          <ac:picMkLst>
            <pc:docMk/>
            <pc:sldMk cId="1875975750" sldId="10211"/>
            <ac:picMk id="6" creationId="{38192F16-B918-3EE3-220C-5355F81D2A7E}"/>
          </ac:picMkLst>
        </pc:picChg>
      </pc:sldChg>
      <pc:sldChg chg="addSp delSp modSp mod">
        <pc:chgData name="박기범(PAK GI BEUM) 책임매니저" userId="b9338d4b-9e87-42df-9bac-a925a8b81525" providerId="ADAL" clId="{25AB5584-614E-4ECF-BACB-C53D6A335AC4}" dt="2024-04-11T00:30:25.212" v="15580" actId="478"/>
        <pc:sldMkLst>
          <pc:docMk/>
          <pc:sldMk cId="3407331081" sldId="10212"/>
        </pc:sldMkLst>
        <pc:spChg chg="del">
          <ac:chgData name="박기범(PAK GI BEUM) 책임매니저" userId="b9338d4b-9e87-42df-9bac-a925a8b81525" providerId="ADAL" clId="{25AB5584-614E-4ECF-BACB-C53D6A335AC4}" dt="2024-04-09T07:25:55.390" v="15446" actId="478"/>
          <ac:spMkLst>
            <pc:docMk/>
            <pc:sldMk cId="3407331081" sldId="10212"/>
            <ac:spMk id="11" creationId="{AA9D1AAA-AF6E-B62B-9A9D-F98979232A6E}"/>
          </ac:spMkLst>
        </pc:spChg>
        <pc:spChg chg="del mod">
          <ac:chgData name="박기범(PAK GI BEUM) 책임매니저" userId="b9338d4b-9e87-42df-9bac-a925a8b81525" providerId="ADAL" clId="{25AB5584-614E-4ECF-BACB-C53D6A335AC4}" dt="2024-04-11T00:30:22.879" v="15578" actId="478"/>
          <ac:spMkLst>
            <pc:docMk/>
            <pc:sldMk cId="3407331081" sldId="10212"/>
            <ac:spMk id="12" creationId="{AD00D99A-A1F3-D305-939D-343633AABC72}"/>
          </ac:spMkLst>
        </pc:spChg>
        <pc:spChg chg="add del mod ord">
          <ac:chgData name="박기범(PAK GI BEUM) 책임매니저" userId="b9338d4b-9e87-42df-9bac-a925a8b81525" providerId="ADAL" clId="{25AB5584-614E-4ECF-BACB-C53D6A335AC4}" dt="2024-04-11T00:30:25.212" v="15580" actId="478"/>
          <ac:spMkLst>
            <pc:docMk/>
            <pc:sldMk cId="3407331081" sldId="10212"/>
            <ac:spMk id="15" creationId="{705E1B23-3806-4704-E13E-C490251195FD}"/>
          </ac:spMkLst>
        </pc:spChg>
        <pc:spChg chg="add mod">
          <ac:chgData name="박기범(PAK GI BEUM) 책임매니저" userId="b9338d4b-9e87-42df-9bac-a925a8b81525" providerId="ADAL" clId="{25AB5584-614E-4ECF-BACB-C53D6A335AC4}" dt="2024-04-09T07:32:41.220" v="15551" actId="14100"/>
          <ac:spMkLst>
            <pc:docMk/>
            <pc:sldMk cId="3407331081" sldId="10212"/>
            <ac:spMk id="21" creationId="{9BEEEC04-2131-EFD5-F229-968FEC32B152}"/>
          </ac:spMkLst>
        </pc:spChg>
        <pc:spChg chg="add mod">
          <ac:chgData name="박기범(PAK GI BEUM) 책임매니저" userId="b9338d4b-9e87-42df-9bac-a925a8b81525" providerId="ADAL" clId="{25AB5584-614E-4ECF-BACB-C53D6A335AC4}" dt="2024-04-09T07:33:40.590" v="15575" actId="14100"/>
          <ac:spMkLst>
            <pc:docMk/>
            <pc:sldMk cId="3407331081" sldId="10212"/>
            <ac:spMk id="22" creationId="{63864E35-2798-FD45-C6DE-02D3C6C78164}"/>
          </ac:spMkLst>
        </pc:spChg>
        <pc:grpChg chg="del">
          <ac:chgData name="박기범(PAK GI BEUM) 책임매니저" userId="b9338d4b-9e87-42df-9bac-a925a8b81525" providerId="ADAL" clId="{25AB5584-614E-4ECF-BACB-C53D6A335AC4}" dt="2024-04-09T07:25:51.428" v="15445" actId="478"/>
          <ac:grpSpMkLst>
            <pc:docMk/>
            <pc:sldMk cId="3407331081" sldId="10212"/>
            <ac:grpSpMk id="9" creationId="{655FD349-6FA0-7D35-53E5-35E6DA49FDE0}"/>
          </ac:grpSpMkLst>
        </pc:grpChg>
        <pc:grpChg chg="del">
          <ac:chgData name="박기범(PAK GI BEUM) 책임매니저" userId="b9338d4b-9e87-42df-9bac-a925a8b81525" providerId="ADAL" clId="{25AB5584-614E-4ECF-BACB-C53D6A335AC4}" dt="2024-04-09T07:25:49" v="15444" actId="478"/>
          <ac:grpSpMkLst>
            <pc:docMk/>
            <pc:sldMk cId="3407331081" sldId="10212"/>
            <ac:grpSpMk id="10" creationId="{05A6F8D2-3EE8-98A1-0AE1-FF0390CE8910}"/>
          </ac:grpSpMkLst>
        </pc:grpChg>
        <pc:graphicFrameChg chg="mod">
          <ac:chgData name="박기범(PAK GI BEUM) 책임매니저" userId="b9338d4b-9e87-42df-9bac-a925a8b81525" providerId="ADAL" clId="{25AB5584-614E-4ECF-BACB-C53D6A335AC4}" dt="2024-04-09T07:31:24.189" v="15512" actId="1036"/>
          <ac:graphicFrameMkLst>
            <pc:docMk/>
            <pc:sldMk cId="3407331081" sldId="10212"/>
            <ac:graphicFrameMk id="2" creationId="{AABA2D14-C52E-CBBF-AE51-8A61909426C0}"/>
          </ac:graphicFrameMkLst>
        </pc:graphicFrameChg>
        <pc:graphicFrameChg chg="mod modGraphic">
          <ac:chgData name="박기범(PAK GI BEUM) 책임매니저" userId="b9338d4b-9e87-42df-9bac-a925a8b81525" providerId="ADAL" clId="{25AB5584-614E-4ECF-BACB-C53D6A335AC4}" dt="2024-04-11T00:30:06.047" v="15577"/>
          <ac:graphicFrameMkLst>
            <pc:docMk/>
            <pc:sldMk cId="3407331081" sldId="10212"/>
            <ac:graphicFrameMk id="3" creationId="{FA78AD95-986B-E21F-2FA8-9B461064E765}"/>
          </ac:graphicFrameMkLst>
        </pc:graphicFrameChg>
        <pc:picChg chg="add mod ord">
          <ac:chgData name="박기범(PAK GI BEUM) 책임매니저" userId="b9338d4b-9e87-42df-9bac-a925a8b81525" providerId="ADAL" clId="{25AB5584-614E-4ECF-BACB-C53D6A335AC4}" dt="2024-04-09T07:32:07.823" v="15546" actId="1036"/>
          <ac:picMkLst>
            <pc:docMk/>
            <pc:sldMk cId="3407331081" sldId="10212"/>
            <ac:picMk id="14" creationId="{9BEADBB2-C52F-9FF0-423F-F985B1C9FAC2}"/>
          </ac:picMkLst>
        </pc:picChg>
        <pc:cxnChg chg="add del mod">
          <ac:chgData name="박기범(PAK GI BEUM) 책임매니저" userId="b9338d4b-9e87-42df-9bac-a925a8b81525" providerId="ADAL" clId="{25AB5584-614E-4ECF-BACB-C53D6A335AC4}" dt="2024-04-11T00:30:24.387" v="15579" actId="478"/>
          <ac:cxnSpMkLst>
            <pc:docMk/>
            <pc:sldMk cId="3407331081" sldId="10212"/>
            <ac:cxnSpMk id="17" creationId="{523BD583-0A41-0ABA-D743-A5575EF1D91E}"/>
          </ac:cxnSpMkLst>
        </pc:cxnChg>
        <pc:cxnChg chg="add mod">
          <ac:chgData name="박기범(PAK GI BEUM) 책임매니저" userId="b9338d4b-9e87-42df-9bac-a925a8b81525" providerId="ADAL" clId="{25AB5584-614E-4ECF-BACB-C53D6A335AC4}" dt="2024-04-09T07:33:40.590" v="15575" actId="14100"/>
          <ac:cxnSpMkLst>
            <pc:docMk/>
            <pc:sldMk cId="3407331081" sldId="10212"/>
            <ac:cxnSpMk id="23" creationId="{201A8422-062D-0D6E-2069-F504483D7DA2}"/>
          </ac:cxnSpMkLst>
        </pc:cxnChg>
      </pc:sldChg>
    </pc:docChg>
  </pc:docChgLst>
  <pc:docChgLst>
    <pc:chgData name="박기범(PAK GI BEUM) 책임매니저" userId="b9338d4b-9e87-42df-9bac-a925a8b81525" providerId="ADAL" clId="{0A479E81-F868-4411-A7A2-609D46F66741}"/>
    <pc:docChg chg="undo custSel modSld sldOrd modSection">
      <pc:chgData name="박기범(PAK GI BEUM) 책임매니저" userId="b9338d4b-9e87-42df-9bac-a925a8b81525" providerId="ADAL" clId="{0A479E81-F868-4411-A7A2-609D46F66741}" dt="2024-04-11T04:28:21.546" v="340" actId="6549"/>
      <pc:docMkLst>
        <pc:docMk/>
      </pc:docMkLst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2834828267" sldId="1426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411083045" sldId="1427"/>
        </pc:sldMkLst>
      </pc:sldChg>
      <pc:sldChg chg="addSp modSp mod">
        <pc:chgData name="박기범(PAK GI BEUM) 책임매니저" userId="b9338d4b-9e87-42df-9bac-a925a8b81525" providerId="ADAL" clId="{0A479E81-F868-4411-A7A2-609D46F66741}" dt="2024-04-11T04:28:21.546" v="340" actId="6549"/>
        <pc:sldMkLst>
          <pc:docMk/>
          <pc:sldMk cId="817278389" sldId="1438"/>
        </pc:sldMkLst>
        <pc:spChg chg="mod">
          <ac:chgData name="박기범(PAK GI BEUM) 책임매니저" userId="b9338d4b-9e87-42df-9bac-a925a8b81525" providerId="ADAL" clId="{0A479E81-F868-4411-A7A2-609D46F66741}" dt="2024-04-11T04:16:55.134" v="103" actId="1035"/>
          <ac:spMkLst>
            <pc:docMk/>
            <pc:sldMk cId="817278389" sldId="1438"/>
            <ac:spMk id="2" creationId="{143083BF-E6D5-0F80-29FF-83E24CBE0876}"/>
          </ac:spMkLst>
        </pc:spChg>
        <pc:spChg chg="add mod">
          <ac:chgData name="박기범(PAK GI BEUM) 책임매니저" userId="b9338d4b-9e87-42df-9bac-a925a8b81525" providerId="ADAL" clId="{0A479E81-F868-4411-A7A2-609D46F66741}" dt="2024-04-11T04:24:36.501" v="273" actId="1038"/>
          <ac:spMkLst>
            <pc:docMk/>
            <pc:sldMk cId="817278389" sldId="1438"/>
            <ac:spMk id="5" creationId="{0C5FD17D-0B43-90FB-986B-36E171E42614}"/>
          </ac:spMkLst>
        </pc:spChg>
        <pc:graphicFrameChg chg="add mod modGraphic">
          <ac:chgData name="박기범(PAK GI BEUM) 책임매니저" userId="b9338d4b-9e87-42df-9bac-a925a8b81525" providerId="ADAL" clId="{0A479E81-F868-4411-A7A2-609D46F66741}" dt="2024-04-11T04:28:21.546" v="340" actId="6549"/>
          <ac:graphicFrameMkLst>
            <pc:docMk/>
            <pc:sldMk cId="817278389" sldId="1438"/>
            <ac:graphicFrameMk id="3" creationId="{735C20BE-B75E-F9C7-B107-97A12147F0D0}"/>
          </ac:graphicFrameMkLst>
        </pc:graphicFrameChg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3704228107" sldId="1447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2782843141" sldId="1458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1310883193" sldId="1459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185029198" sldId="1500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3282247505" sldId="1501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815800263" sldId="1502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2446140547" sldId="1503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436360870" sldId="1521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3282484452" sldId="1522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152540151" sldId="1523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1809656646" sldId="1524"/>
        </pc:sldMkLst>
      </pc:sldChg>
      <pc:sldChg chg="ord">
        <pc:chgData name="박기범(PAK GI BEUM) 책임매니저" userId="b9338d4b-9e87-42df-9bac-a925a8b81525" providerId="ADAL" clId="{0A479E81-F868-4411-A7A2-609D46F66741}" dt="2024-04-11T04:11:11.272" v="1"/>
        <pc:sldMkLst>
          <pc:docMk/>
          <pc:sldMk cId="1174523550" sldId="1525"/>
        </pc:sldMkLst>
      </pc:sldChg>
      <pc:sldChg chg="modSp mod">
        <pc:chgData name="박기범(PAK GI BEUM) 책임매니저" userId="b9338d4b-9e87-42df-9bac-a925a8b81525" providerId="ADAL" clId="{0A479E81-F868-4411-A7A2-609D46F66741}" dt="2024-04-11T04:20:47.527" v="180" actId="20577"/>
        <pc:sldMkLst>
          <pc:docMk/>
          <pc:sldMk cId="670659063" sldId="10207"/>
        </pc:sldMkLst>
        <pc:spChg chg="mod">
          <ac:chgData name="박기범(PAK GI BEUM) 책임매니저" userId="b9338d4b-9e87-42df-9bac-a925a8b81525" providerId="ADAL" clId="{0A479E81-F868-4411-A7A2-609D46F66741}" dt="2024-04-11T04:20:47.527" v="180" actId="20577"/>
          <ac:spMkLst>
            <pc:docMk/>
            <pc:sldMk cId="670659063" sldId="10207"/>
            <ac:spMk id="7" creationId="{7113C46F-2871-DA15-8874-E850812F4553}"/>
          </ac:spMkLst>
        </pc:spChg>
      </pc:sldChg>
    </pc:docChg>
  </pc:docChgLst>
  <pc:docChgLst>
    <pc:chgData name="박기범(PAK GI BEUM) 책임매니저" userId="S::9934319@hec.co.kr::b9338d4b-9e87-42df-9bac-a925a8b81525" providerId="AD" clId="Web-{C77C70BF-C23F-4963-AD85-5C04D62ABACC}"/>
    <pc:docChg chg="modSld sldOrd">
      <pc:chgData name="박기범(PAK GI BEUM) 책임매니저" userId="S::9934319@hec.co.kr::b9338d4b-9e87-42df-9bac-a925a8b81525" providerId="AD" clId="Web-{C77C70BF-C23F-4963-AD85-5C04D62ABACC}" dt="2024-03-10T23:27:02.092" v="11" actId="14100"/>
      <pc:docMkLst>
        <pc:docMk/>
      </pc:docMkLst>
      <pc:sldChg chg="modSp">
        <pc:chgData name="박기범(PAK GI BEUM) 책임매니저" userId="S::9934319@hec.co.kr::b9338d4b-9e87-42df-9bac-a925a8b81525" providerId="AD" clId="Web-{C77C70BF-C23F-4963-AD85-5C04D62ABACC}" dt="2024-03-10T23:25:34.012" v="6" actId="14100"/>
        <pc:sldMkLst>
          <pc:docMk/>
          <pc:sldMk cId="2968071788" sldId="1517"/>
        </pc:sldMkLst>
        <pc:spChg chg="mod">
          <ac:chgData name="박기범(PAK GI BEUM) 책임매니저" userId="S::9934319@hec.co.kr::b9338d4b-9e87-42df-9bac-a925a8b81525" providerId="AD" clId="Web-{C77C70BF-C23F-4963-AD85-5C04D62ABACC}" dt="2024-03-10T23:25:34.012" v="6" actId="14100"/>
          <ac:spMkLst>
            <pc:docMk/>
            <pc:sldMk cId="2968071788" sldId="1517"/>
            <ac:spMk id="49" creationId="{E4CE88BE-4761-DD07-5334-729F316BC105}"/>
          </ac:spMkLst>
        </pc:spChg>
      </pc:sldChg>
      <pc:sldChg chg="modSp">
        <pc:chgData name="박기범(PAK GI BEUM) 책임매니저" userId="S::9934319@hec.co.kr::b9338d4b-9e87-42df-9bac-a925a8b81525" providerId="AD" clId="Web-{C77C70BF-C23F-4963-AD85-5C04D62ABACC}" dt="2024-03-10T23:24:45.292" v="5" actId="1076"/>
        <pc:sldMkLst>
          <pc:docMk/>
          <pc:sldMk cId="4224032276" sldId="1520"/>
        </pc:sldMkLst>
        <pc:spChg chg="mod">
          <ac:chgData name="박기범(PAK GI BEUM) 책임매니저" userId="S::9934319@hec.co.kr::b9338d4b-9e87-42df-9bac-a925a8b81525" providerId="AD" clId="Web-{C77C70BF-C23F-4963-AD85-5C04D62ABACC}" dt="2024-03-10T23:24:45.292" v="5" actId="1076"/>
          <ac:spMkLst>
            <pc:docMk/>
            <pc:sldMk cId="4224032276" sldId="1520"/>
            <ac:spMk id="20" creationId="{0556C2D7-1687-5DEB-7873-3D6F60E60500}"/>
          </ac:spMkLst>
        </pc:spChg>
        <pc:cxnChg chg="mod">
          <ac:chgData name="박기범(PAK GI BEUM) 책임매니저" userId="S::9934319@hec.co.kr::b9338d4b-9e87-42df-9bac-a925a8b81525" providerId="AD" clId="Web-{C77C70BF-C23F-4963-AD85-5C04D62ABACC}" dt="2024-03-10T23:24:36.885" v="4" actId="14100"/>
          <ac:cxnSpMkLst>
            <pc:docMk/>
            <pc:sldMk cId="4224032276" sldId="1520"/>
            <ac:cxnSpMk id="16" creationId="{90E046A0-494A-AF4C-CE67-FCB58B4C942B}"/>
          </ac:cxnSpMkLst>
        </pc:cxnChg>
      </pc:sldChg>
      <pc:sldChg chg="modSp">
        <pc:chgData name="박기범(PAK GI BEUM) 책임매니저" userId="S::9934319@hec.co.kr::b9338d4b-9e87-42df-9bac-a925a8b81525" providerId="AD" clId="Web-{C77C70BF-C23F-4963-AD85-5C04D62ABACC}" dt="2024-03-10T23:26:39.732" v="9" actId="14100"/>
        <pc:sldMkLst>
          <pc:docMk/>
          <pc:sldMk cId="3282484452" sldId="1522"/>
        </pc:sldMkLst>
        <pc:spChg chg="mod">
          <ac:chgData name="박기범(PAK GI BEUM) 책임매니저" userId="S::9934319@hec.co.kr::b9338d4b-9e87-42df-9bac-a925a8b81525" providerId="AD" clId="Web-{C77C70BF-C23F-4963-AD85-5C04D62ABACC}" dt="2024-03-10T23:26:39.732" v="9" actId="14100"/>
          <ac:spMkLst>
            <pc:docMk/>
            <pc:sldMk cId="3282484452" sldId="1522"/>
            <ac:spMk id="12" creationId="{450402C0-C06C-04D7-871D-426EE3B8BD41}"/>
          </ac:spMkLst>
        </pc:spChg>
      </pc:sldChg>
      <pc:sldChg chg="modSp">
        <pc:chgData name="박기범(PAK GI BEUM) 책임매니저" userId="S::9934319@hec.co.kr::b9338d4b-9e87-42df-9bac-a925a8b81525" providerId="AD" clId="Web-{C77C70BF-C23F-4963-AD85-5C04D62ABACC}" dt="2024-03-10T23:26:25.373" v="8" actId="14100"/>
        <pc:sldMkLst>
          <pc:docMk/>
          <pc:sldMk cId="152540151" sldId="1523"/>
        </pc:sldMkLst>
        <pc:spChg chg="mod">
          <ac:chgData name="박기범(PAK GI BEUM) 책임매니저" userId="S::9934319@hec.co.kr::b9338d4b-9e87-42df-9bac-a925a8b81525" providerId="AD" clId="Web-{C77C70BF-C23F-4963-AD85-5C04D62ABACC}" dt="2024-03-10T23:26:25.373" v="8" actId="14100"/>
          <ac:spMkLst>
            <pc:docMk/>
            <pc:sldMk cId="152540151" sldId="1523"/>
            <ac:spMk id="4" creationId="{FFC6B4E0-C7AE-6AD6-4E21-3846E09AE9DE}"/>
          </ac:spMkLst>
        </pc:spChg>
      </pc:sldChg>
      <pc:sldChg chg="modSp">
        <pc:chgData name="박기범(PAK GI BEUM) 책임매니저" userId="S::9934319@hec.co.kr::b9338d4b-9e87-42df-9bac-a925a8b81525" providerId="AD" clId="Web-{C77C70BF-C23F-4963-AD85-5C04D62ABACC}" dt="2024-03-10T23:26:53.670" v="10" actId="14100"/>
        <pc:sldMkLst>
          <pc:docMk/>
          <pc:sldMk cId="1809656646" sldId="1524"/>
        </pc:sldMkLst>
        <pc:spChg chg="mod">
          <ac:chgData name="박기범(PAK GI BEUM) 책임매니저" userId="S::9934319@hec.co.kr::b9338d4b-9e87-42df-9bac-a925a8b81525" providerId="AD" clId="Web-{C77C70BF-C23F-4963-AD85-5C04D62ABACC}" dt="2024-03-10T23:26:53.670" v="10" actId="14100"/>
          <ac:spMkLst>
            <pc:docMk/>
            <pc:sldMk cId="1809656646" sldId="1524"/>
            <ac:spMk id="12" creationId="{B048824C-CE8D-6E86-F7F8-5A9153801F25}"/>
          </ac:spMkLst>
        </pc:spChg>
      </pc:sldChg>
      <pc:sldChg chg="modSp">
        <pc:chgData name="박기범(PAK GI BEUM) 책임매니저" userId="S::9934319@hec.co.kr::b9338d4b-9e87-42df-9bac-a925a8b81525" providerId="AD" clId="Web-{C77C70BF-C23F-4963-AD85-5C04D62ABACC}" dt="2024-03-10T23:27:02.092" v="11" actId="14100"/>
        <pc:sldMkLst>
          <pc:docMk/>
          <pc:sldMk cId="1174523550" sldId="1525"/>
        </pc:sldMkLst>
        <pc:spChg chg="mod">
          <ac:chgData name="박기범(PAK GI BEUM) 책임매니저" userId="S::9934319@hec.co.kr::b9338d4b-9e87-42df-9bac-a925a8b81525" providerId="AD" clId="Web-{C77C70BF-C23F-4963-AD85-5C04D62ABACC}" dt="2024-03-10T23:27:02.092" v="11" actId="14100"/>
          <ac:spMkLst>
            <pc:docMk/>
            <pc:sldMk cId="1174523550" sldId="1525"/>
            <ac:spMk id="12" creationId="{092D060D-9D11-F4EB-A3AB-DD6FD7D250F3}"/>
          </ac:spMkLst>
        </pc:spChg>
      </pc:sldChg>
      <pc:sldChg chg="ord">
        <pc:chgData name="박기범(PAK GI BEUM) 책임매니저" userId="S::9934319@hec.co.kr::b9338d4b-9e87-42df-9bac-a925a8b81525" providerId="AD" clId="Web-{C77C70BF-C23F-4963-AD85-5C04D62ABACC}" dt="2024-03-10T23:24:10.729" v="3"/>
        <pc:sldMkLst>
          <pc:docMk/>
          <pc:sldMk cId="1587529801" sldId="1526"/>
        </pc:sldMkLst>
      </pc:sldChg>
    </pc:docChg>
  </pc:docChgLst>
  <pc:docChgLst>
    <pc:chgData name="박기범(PAK GI BEUM) 책임매니저" userId="S::9934319@hec.co.kr::b9338d4b-9e87-42df-9bac-a925a8b81525" providerId="AD" clId="Web-{D1BE721F-8E58-4B1E-985F-5FFAC1B6DAE1}"/>
    <pc:docChg chg="modSld">
      <pc:chgData name="박기범(PAK GI BEUM) 책임매니저" userId="S::9934319@hec.co.kr::b9338d4b-9e87-42df-9bac-a925a8b81525" providerId="AD" clId="Web-{D1BE721F-8E58-4B1E-985F-5FFAC1B6DAE1}" dt="2024-04-02T08:13:35.478" v="0" actId="1076"/>
      <pc:docMkLst>
        <pc:docMk/>
      </pc:docMkLst>
      <pc:sldChg chg="modSp">
        <pc:chgData name="박기범(PAK GI BEUM) 책임매니저" userId="S::9934319@hec.co.kr::b9338d4b-9e87-42df-9bac-a925a8b81525" providerId="AD" clId="Web-{D1BE721F-8E58-4B1E-985F-5FFAC1B6DAE1}" dt="2024-04-02T08:13:35.478" v="0" actId="1076"/>
        <pc:sldMkLst>
          <pc:docMk/>
          <pc:sldMk cId="1995586261" sldId="1624"/>
        </pc:sldMkLst>
        <pc:spChg chg="mod">
          <ac:chgData name="박기범(PAK GI BEUM) 책임매니저" userId="S::9934319@hec.co.kr::b9338d4b-9e87-42df-9bac-a925a8b81525" providerId="AD" clId="Web-{D1BE721F-8E58-4B1E-985F-5FFAC1B6DAE1}" dt="2024-04-02T08:13:35.478" v="0" actId="1076"/>
          <ac:spMkLst>
            <pc:docMk/>
            <pc:sldMk cId="1995586261" sldId="1624"/>
            <ac:spMk id="28" creationId="{A584B64A-DD74-E2B6-B1A3-3BF48EF379A2}"/>
          </ac:spMkLst>
        </pc:spChg>
      </pc:sldChg>
    </pc:docChg>
  </pc:docChgLst>
  <pc:docChgLst>
    <pc:chgData name="박기범(PAK GI BEUM) 책임매니저" userId="S::9934319@hec.co.kr::b9338d4b-9e87-42df-9bac-a925a8b81525" providerId="AD" clId="Web-{B57DCED2-960E-4AF8-B3D7-D141CB960690}"/>
    <pc:docChg chg="delSld modSld modSection">
      <pc:chgData name="박기범(PAK GI BEUM) 책임매니저" userId="S::9934319@hec.co.kr::b9338d4b-9e87-42df-9bac-a925a8b81525" providerId="AD" clId="Web-{B57DCED2-960E-4AF8-B3D7-D141CB960690}" dt="2024-03-20T00:51:05.758" v="104" actId="1076"/>
      <pc:docMkLst>
        <pc:docMk/>
      </pc:docMkLst>
      <pc:sldChg chg="addSp delSp modSp">
        <pc:chgData name="박기범(PAK GI BEUM) 책임매니저" userId="S::9934319@hec.co.kr::b9338d4b-9e87-42df-9bac-a925a8b81525" providerId="AD" clId="Web-{B57DCED2-960E-4AF8-B3D7-D141CB960690}" dt="2024-03-20T00:51:05.758" v="104" actId="1076"/>
        <pc:sldMkLst>
          <pc:docMk/>
          <pc:sldMk cId="2930390777" sldId="1486"/>
        </pc:sldMkLst>
        <pc:spChg chg="del">
          <ac:chgData name="박기범(PAK GI BEUM) 책임매니저" userId="S::9934319@hec.co.kr::b9338d4b-9e87-42df-9bac-a925a8b81525" providerId="AD" clId="Web-{B57DCED2-960E-4AF8-B3D7-D141CB960690}" dt="2024-03-20T00:46:34.191" v="3"/>
          <ac:spMkLst>
            <pc:docMk/>
            <pc:sldMk cId="2930390777" sldId="1486"/>
            <ac:spMk id="2" creationId="{DF039B52-6FDB-949C-11AA-1F8C4E6EB458}"/>
          </ac:spMkLst>
        </pc:spChg>
        <pc:spChg chg="mod">
          <ac:chgData name="박기범(PAK GI BEUM) 책임매니저" userId="S::9934319@hec.co.kr::b9338d4b-9e87-42df-9bac-a925a8b81525" providerId="AD" clId="Web-{B57DCED2-960E-4AF8-B3D7-D141CB960690}" dt="2024-03-20T00:49:05.771" v="85" actId="1076"/>
          <ac:spMkLst>
            <pc:docMk/>
            <pc:sldMk cId="2930390777" sldId="1486"/>
            <ac:spMk id="4" creationId="{B52D13A3-4D2E-CBDC-C17B-2F39A7D44A99}"/>
          </ac:spMkLst>
        </pc:spChg>
        <pc:spChg chg="add mod">
          <ac:chgData name="박기범(PAK GI BEUM) 책임매니저" userId="S::9934319@hec.co.kr::b9338d4b-9e87-42df-9bac-a925a8b81525" providerId="AD" clId="Web-{B57DCED2-960E-4AF8-B3D7-D141CB960690}" dt="2024-03-20T00:47:04.785" v="36" actId="1076"/>
          <ac:spMkLst>
            <pc:docMk/>
            <pc:sldMk cId="2930390777" sldId="1486"/>
            <ac:spMk id="6" creationId="{FE67C382-8B61-04CD-35C0-5CD47DFE4A8C}"/>
          </ac:spMkLst>
        </pc:spChg>
        <pc:spChg chg="add mod">
          <ac:chgData name="박기범(PAK GI BEUM) 책임매니저" userId="S::9934319@hec.co.kr::b9338d4b-9e87-42df-9bac-a925a8b81525" providerId="AD" clId="Web-{B57DCED2-960E-4AF8-B3D7-D141CB960690}" dt="2024-03-20T00:50:06.944" v="101" actId="1076"/>
          <ac:spMkLst>
            <pc:docMk/>
            <pc:sldMk cId="2930390777" sldId="1486"/>
            <ac:spMk id="8" creationId="{1F7D128D-77F6-CE0E-E228-4E1EB6FFC47B}"/>
          </ac:spMkLst>
        </pc:spChg>
        <pc:spChg chg="add mod">
          <ac:chgData name="박기범(PAK GI BEUM) 책임매니저" userId="S::9934319@hec.co.kr::b9338d4b-9e87-42df-9bac-a925a8b81525" providerId="AD" clId="Web-{B57DCED2-960E-4AF8-B3D7-D141CB960690}" dt="2024-03-20T00:49:27.865" v="100" actId="14100"/>
          <ac:spMkLst>
            <pc:docMk/>
            <pc:sldMk cId="2930390777" sldId="1486"/>
            <ac:spMk id="10" creationId="{5B452619-B717-B5B2-2505-3F58C2F4894F}"/>
          </ac:spMkLst>
        </pc:spChg>
        <pc:spChg chg="add mod">
          <ac:chgData name="박기범(PAK GI BEUM) 책임매니저" userId="S::9934319@hec.co.kr::b9338d4b-9e87-42df-9bac-a925a8b81525" providerId="AD" clId="Web-{B57DCED2-960E-4AF8-B3D7-D141CB960690}" dt="2024-03-20T00:51:05.758" v="104" actId="1076"/>
          <ac:spMkLst>
            <pc:docMk/>
            <pc:sldMk cId="2930390777" sldId="1486"/>
            <ac:spMk id="12" creationId="{A15D26AE-9071-DD3E-99B4-3CA6CEED928C}"/>
          </ac:spMkLst>
        </pc:spChg>
        <pc:spChg chg="mod">
          <ac:chgData name="박기범(PAK GI BEUM) 책임매니저" userId="S::9934319@hec.co.kr::b9338d4b-9e87-42df-9bac-a925a8b81525" providerId="AD" clId="Web-{B57DCED2-960E-4AF8-B3D7-D141CB960690}" dt="2024-03-20T00:49:05.803" v="86" actId="1076"/>
          <ac:spMkLst>
            <pc:docMk/>
            <pc:sldMk cId="2930390777" sldId="1486"/>
            <ac:spMk id="13" creationId="{2DCCC8A6-C181-2F02-3481-F6BE9CEBF247}"/>
          </ac:spMkLst>
        </pc:spChg>
        <pc:spChg chg="mod">
          <ac:chgData name="박기범(PAK GI BEUM) 책임매니저" userId="S::9934319@hec.co.kr::b9338d4b-9e87-42df-9bac-a925a8b81525" providerId="AD" clId="Web-{B57DCED2-960E-4AF8-B3D7-D141CB960690}" dt="2024-03-20T00:49:05.834" v="87" actId="1076"/>
          <ac:spMkLst>
            <pc:docMk/>
            <pc:sldMk cId="2930390777" sldId="1486"/>
            <ac:spMk id="14" creationId="{858E3536-678A-3EEF-2E91-E1336F338C8A}"/>
          </ac:spMkLst>
        </pc:spChg>
        <pc:spChg chg="mod">
          <ac:chgData name="박기범(PAK GI BEUM) 책임매니저" userId="S::9934319@hec.co.kr::b9338d4b-9e87-42df-9bac-a925a8b81525" providerId="AD" clId="Web-{B57DCED2-960E-4AF8-B3D7-D141CB960690}" dt="2024-03-20T00:49:05.865" v="88" actId="1076"/>
          <ac:spMkLst>
            <pc:docMk/>
            <pc:sldMk cId="2930390777" sldId="1486"/>
            <ac:spMk id="16" creationId="{B701AAC9-E6B4-1F0E-F1E9-7097333774E9}"/>
          </ac:spMkLst>
        </pc:spChg>
        <pc:spChg chg="mod">
          <ac:chgData name="박기범(PAK GI BEUM) 책임매니저" userId="S::9934319@hec.co.kr::b9338d4b-9e87-42df-9bac-a925a8b81525" providerId="AD" clId="Web-{B57DCED2-960E-4AF8-B3D7-D141CB960690}" dt="2024-03-20T00:49:05.881" v="89" actId="1076"/>
          <ac:spMkLst>
            <pc:docMk/>
            <pc:sldMk cId="2930390777" sldId="1486"/>
            <ac:spMk id="21" creationId="{2411A7EF-3989-7DA4-4BB2-C8CBDED28840}"/>
          </ac:spMkLst>
        </pc:spChg>
        <pc:spChg chg="mod">
          <ac:chgData name="박기범(PAK GI BEUM) 책임매니저" userId="S::9934319@hec.co.kr::b9338d4b-9e87-42df-9bac-a925a8b81525" providerId="AD" clId="Web-{B57DCED2-960E-4AF8-B3D7-D141CB960690}" dt="2024-03-20T00:49:05.896" v="90" actId="1076"/>
          <ac:spMkLst>
            <pc:docMk/>
            <pc:sldMk cId="2930390777" sldId="1486"/>
            <ac:spMk id="22" creationId="{8E877027-1D88-31D6-5977-040D1F255249}"/>
          </ac:spMkLst>
        </pc:spChg>
        <pc:spChg chg="mod">
          <ac:chgData name="박기범(PAK GI BEUM) 책임매니저" userId="S::9934319@hec.co.kr::b9338d4b-9e87-42df-9bac-a925a8b81525" providerId="AD" clId="Web-{B57DCED2-960E-4AF8-B3D7-D141CB960690}" dt="2024-03-20T00:49:05.912" v="91" actId="1076"/>
          <ac:spMkLst>
            <pc:docMk/>
            <pc:sldMk cId="2930390777" sldId="1486"/>
            <ac:spMk id="23" creationId="{66569ED1-966F-38CA-8B77-C7FFADFACE17}"/>
          </ac:spMkLst>
        </pc:spChg>
        <pc:graphicFrameChg chg="del mod">
          <ac:chgData name="박기범(PAK GI BEUM) 책임매니저" userId="S::9934319@hec.co.kr::b9338d4b-9e87-42df-9bac-a925a8b81525" providerId="AD" clId="Web-{B57DCED2-960E-4AF8-B3D7-D141CB960690}" dt="2024-03-20T00:47:23.254" v="38"/>
          <ac:graphicFrameMkLst>
            <pc:docMk/>
            <pc:sldMk cId="2930390777" sldId="1486"/>
            <ac:graphicFrameMk id="25" creationId="{11E7372D-8149-56D4-15A7-DB95B4B264F9}"/>
          </ac:graphicFrameMkLst>
        </pc:graphicFrameChg>
        <pc:cxnChg chg="mod">
          <ac:chgData name="박기범(PAK GI BEUM) 책임매니저" userId="S::9934319@hec.co.kr::b9338d4b-9e87-42df-9bac-a925a8b81525" providerId="AD" clId="Web-{B57DCED2-960E-4AF8-B3D7-D141CB960690}" dt="2024-03-20T00:49:06.006" v="97" actId="1076"/>
          <ac:cxnSpMkLst>
            <pc:docMk/>
            <pc:sldMk cId="2930390777" sldId="1486"/>
            <ac:cxnSpMk id="3" creationId="{1C803FEE-A4F1-F521-CC43-901EF75AC2A8}"/>
          </ac:cxnSpMkLst>
        </pc:cxnChg>
        <pc:cxnChg chg="mod">
          <ac:chgData name="박기범(PAK GI BEUM) 책임매니저" userId="S::9934319@hec.co.kr::b9338d4b-9e87-42df-9bac-a925a8b81525" providerId="AD" clId="Web-{B57DCED2-960E-4AF8-B3D7-D141CB960690}" dt="2024-03-20T00:49:05.928" v="92" actId="1076"/>
          <ac:cxnSpMkLst>
            <pc:docMk/>
            <pc:sldMk cId="2930390777" sldId="1486"/>
            <ac:cxnSpMk id="27" creationId="{44B1AB30-B9A2-AA40-1749-D30154D5577D}"/>
          </ac:cxnSpMkLst>
        </pc:cxnChg>
        <pc:cxnChg chg="mod">
          <ac:chgData name="박기범(PAK GI BEUM) 책임매니저" userId="S::9934319@hec.co.kr::b9338d4b-9e87-42df-9bac-a925a8b81525" providerId="AD" clId="Web-{B57DCED2-960E-4AF8-B3D7-D141CB960690}" dt="2024-03-20T00:49:05.943" v="93" actId="1076"/>
          <ac:cxnSpMkLst>
            <pc:docMk/>
            <pc:sldMk cId="2930390777" sldId="1486"/>
            <ac:cxnSpMk id="29" creationId="{C68780F2-AE27-330B-3944-5014B7263492}"/>
          </ac:cxnSpMkLst>
        </pc:cxnChg>
        <pc:cxnChg chg="mod">
          <ac:chgData name="박기범(PAK GI BEUM) 책임매니저" userId="S::9934319@hec.co.kr::b9338d4b-9e87-42df-9bac-a925a8b81525" providerId="AD" clId="Web-{B57DCED2-960E-4AF8-B3D7-D141CB960690}" dt="2024-03-20T00:49:05.959" v="94" actId="1076"/>
          <ac:cxnSpMkLst>
            <pc:docMk/>
            <pc:sldMk cId="2930390777" sldId="1486"/>
            <ac:cxnSpMk id="34" creationId="{9A9E5856-FEEC-1CED-9321-CB5CCABD232F}"/>
          </ac:cxnSpMkLst>
        </pc:cxnChg>
        <pc:cxnChg chg="mod">
          <ac:chgData name="박기범(PAK GI BEUM) 책임매니저" userId="S::9934319@hec.co.kr::b9338d4b-9e87-42df-9bac-a925a8b81525" providerId="AD" clId="Web-{B57DCED2-960E-4AF8-B3D7-D141CB960690}" dt="2024-03-20T00:49:05.974" v="95" actId="1076"/>
          <ac:cxnSpMkLst>
            <pc:docMk/>
            <pc:sldMk cId="2930390777" sldId="1486"/>
            <ac:cxnSpMk id="37" creationId="{3DAEBDCF-7353-ACF7-71A8-C0C9CB3A6E92}"/>
          </ac:cxnSpMkLst>
        </pc:cxnChg>
        <pc:cxnChg chg="mod">
          <ac:chgData name="박기범(PAK GI BEUM) 책임매니저" userId="S::9934319@hec.co.kr::b9338d4b-9e87-42df-9bac-a925a8b81525" providerId="AD" clId="Web-{B57DCED2-960E-4AF8-B3D7-D141CB960690}" dt="2024-03-20T00:49:05.990" v="96" actId="1076"/>
          <ac:cxnSpMkLst>
            <pc:docMk/>
            <pc:sldMk cId="2930390777" sldId="1486"/>
            <ac:cxnSpMk id="40" creationId="{7B05667B-F139-9BBF-A944-86A7B0AEBC97}"/>
          </ac:cxnSpMkLst>
        </pc:cxnChg>
      </pc:sldChg>
      <pc:sldChg chg="modSp del">
        <pc:chgData name="박기범(PAK GI BEUM) 책임매니저" userId="S::9934319@hec.co.kr::b9338d4b-9e87-42df-9bac-a925a8b81525" providerId="AD" clId="Web-{B57DCED2-960E-4AF8-B3D7-D141CB960690}" dt="2024-03-20T00:50:25.788" v="102"/>
        <pc:sldMkLst>
          <pc:docMk/>
          <pc:sldMk cId="3686313760" sldId="1494"/>
        </pc:sldMkLst>
        <pc:spChg chg="mod">
          <ac:chgData name="박기범(PAK GI BEUM) 책임매니저" userId="S::9934319@hec.co.kr::b9338d4b-9e87-42df-9bac-a925a8b81525" providerId="AD" clId="Web-{B57DCED2-960E-4AF8-B3D7-D141CB960690}" dt="2024-03-20T00:49:11.553" v="98" actId="14100"/>
          <ac:spMkLst>
            <pc:docMk/>
            <pc:sldMk cId="3686313760" sldId="1494"/>
            <ac:spMk id="7" creationId="{D42F6E1B-36D7-15B9-0EDF-B99CC16EA79E}"/>
          </ac:spMkLst>
        </pc:spChg>
      </pc:sldChg>
      <pc:sldChg chg="del">
        <pc:chgData name="박기범(PAK GI BEUM) 책임매니저" userId="S::9934319@hec.co.kr::b9338d4b-9e87-42df-9bac-a925a8b81525" providerId="AD" clId="Web-{B57DCED2-960E-4AF8-B3D7-D141CB960690}" dt="2024-03-20T00:45:52.315" v="0"/>
        <pc:sldMkLst>
          <pc:docMk/>
          <pc:sldMk cId="2848314875" sldId="1497"/>
        </pc:sldMkLst>
      </pc:sldChg>
      <pc:sldChg chg="addSp delSp modSp">
        <pc:chgData name="박기범(PAK GI BEUM) 책임매니저" userId="S::9934319@hec.co.kr::b9338d4b-9e87-42df-9bac-a925a8b81525" providerId="AD" clId="Web-{B57DCED2-960E-4AF8-B3D7-D141CB960690}" dt="2024-03-20T00:48:31.161" v="84" actId="1076"/>
        <pc:sldMkLst>
          <pc:docMk/>
          <pc:sldMk cId="2441873825" sldId="1498"/>
        </pc:sldMkLst>
        <pc:spChg chg="del">
          <ac:chgData name="박기범(PAK GI BEUM) 책임매니저" userId="S::9934319@hec.co.kr::b9338d4b-9e87-42df-9bac-a925a8b81525" providerId="AD" clId="Web-{B57DCED2-960E-4AF8-B3D7-D141CB960690}" dt="2024-03-20T00:48:20.099" v="82"/>
          <ac:spMkLst>
            <pc:docMk/>
            <pc:sldMk cId="2441873825" sldId="1498"/>
            <ac:spMk id="3" creationId="{45061E04-108A-8B7C-288B-7A29C139F5C3}"/>
          </ac:spMkLst>
        </pc:spChg>
        <pc:spChg chg="del">
          <ac:chgData name="박기범(PAK GI BEUM) 책임매니저" userId="S::9934319@hec.co.kr::b9338d4b-9e87-42df-9bac-a925a8b81525" providerId="AD" clId="Web-{B57DCED2-960E-4AF8-B3D7-D141CB960690}" dt="2024-03-20T00:48:14.083" v="81"/>
          <ac:spMkLst>
            <pc:docMk/>
            <pc:sldMk cId="2441873825" sldId="1498"/>
            <ac:spMk id="4" creationId="{0026401F-9BE8-8761-249F-4C5B35A68E82}"/>
          </ac:spMkLst>
        </pc:spChg>
        <pc:spChg chg="add mod">
          <ac:chgData name="박기범(PAK GI BEUM) 책임매니저" userId="S::9934319@hec.co.kr::b9338d4b-9e87-42df-9bac-a925a8b81525" providerId="AD" clId="Web-{B57DCED2-960E-4AF8-B3D7-D141CB960690}" dt="2024-03-20T00:48:31.161" v="84" actId="1076"/>
          <ac:spMkLst>
            <pc:docMk/>
            <pc:sldMk cId="2441873825" sldId="1498"/>
            <ac:spMk id="5" creationId="{8489C195-D91C-B937-B5ED-9AA7079E59F9}"/>
          </ac:spMkLst>
        </pc:spChg>
        <pc:spChg chg="del">
          <ac:chgData name="박기범(PAK GI BEUM) 책임매니저" userId="S::9934319@hec.co.kr::b9338d4b-9e87-42df-9bac-a925a8b81525" providerId="AD" clId="Web-{B57DCED2-960E-4AF8-B3D7-D141CB960690}" dt="2024-03-20T00:48:26.036" v="83"/>
          <ac:spMkLst>
            <pc:docMk/>
            <pc:sldMk cId="2441873825" sldId="1498"/>
            <ac:spMk id="7" creationId="{D42F6E1B-36D7-15B9-0EDF-B99CC16EA79E}"/>
          </ac:spMkLst>
        </pc:spChg>
      </pc:sldChg>
    </pc:docChg>
  </pc:docChgLst>
  <pc:docChgLst>
    <pc:chgData name="박기범(PAK GI BEUM) 책임매니저" userId="S::9934319@hec.co.kr::b9338d4b-9e87-42df-9bac-a925a8b81525" providerId="AD" clId="Web-{6C21DDBA-C534-4701-82A6-BDE20842B4A8}"/>
    <pc:docChg chg="modSld">
      <pc:chgData name="박기범(PAK GI BEUM) 책임매니저" userId="S::9934319@hec.co.kr::b9338d4b-9e87-42df-9bac-a925a8b81525" providerId="AD" clId="Web-{6C21DDBA-C534-4701-82A6-BDE20842B4A8}" dt="2024-04-11T02:23:12.354" v="9" actId="20577"/>
      <pc:docMkLst>
        <pc:docMk/>
      </pc:docMkLst>
      <pc:sldChg chg="modSp">
        <pc:chgData name="박기범(PAK GI BEUM) 책임매니저" userId="S::9934319@hec.co.kr::b9338d4b-9e87-42df-9bac-a925a8b81525" providerId="AD" clId="Web-{6C21DDBA-C534-4701-82A6-BDE20842B4A8}" dt="2024-04-11T02:23:12.354" v="9" actId="20577"/>
        <pc:sldMkLst>
          <pc:docMk/>
          <pc:sldMk cId="3750429197" sldId="1421"/>
        </pc:sldMkLst>
        <pc:spChg chg="mod">
          <ac:chgData name="박기범(PAK GI BEUM) 책임매니저" userId="S::9934319@hec.co.kr::b9338d4b-9e87-42df-9bac-a925a8b81525" providerId="AD" clId="Web-{6C21DDBA-C534-4701-82A6-BDE20842B4A8}" dt="2024-04-11T02:23:12.354" v="9" actId="20577"/>
          <ac:spMkLst>
            <pc:docMk/>
            <pc:sldMk cId="3750429197" sldId="1421"/>
            <ac:spMk id="10" creationId="{AE147396-9E4B-962F-9BA8-9CE60AD7F94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650" cy="4952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945" y="0"/>
            <a:ext cx="2919734" cy="4952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2DA7B-0C42-4E6D-A381-5B4CFB8A2788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020"/>
            <a:ext cx="2918650" cy="4952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945" y="9371020"/>
            <a:ext cx="2919734" cy="4952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2BF20-6AAA-47E4-B470-02C028C68F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57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19413" cy="495300"/>
          </a:xfrm>
          <a:prstGeom prst="rect">
            <a:avLst/>
          </a:prstGeom>
        </p:spPr>
        <p:txBody>
          <a:bodyPr vert="horz" lIns="91425" tIns="45713" rIns="91425" bIns="4571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2"/>
            <a:ext cx="2919412" cy="495300"/>
          </a:xfrm>
          <a:prstGeom prst="rect">
            <a:avLst/>
          </a:prstGeom>
        </p:spPr>
        <p:txBody>
          <a:bodyPr vert="horz" lIns="91425" tIns="45713" rIns="91425" bIns="45713" rtlCol="0"/>
          <a:lstStyle>
            <a:lvl1pPr algn="r">
              <a:defRPr sz="1200"/>
            </a:lvl1pPr>
          </a:lstStyle>
          <a:p>
            <a:fld id="{8D3F4B36-2059-44B0-B168-D31F2CE61086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4725" y="1231900"/>
            <a:ext cx="4786313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5" tIns="45713" rIns="91425" bIns="4571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5"/>
            <a:ext cx="5389563" cy="3884612"/>
          </a:xfrm>
          <a:prstGeom prst="rect">
            <a:avLst/>
          </a:prstGeom>
        </p:spPr>
        <p:txBody>
          <a:bodyPr vert="horz" lIns="91425" tIns="45713" rIns="91425" bIns="45713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015"/>
            <a:ext cx="2919413" cy="495300"/>
          </a:xfrm>
          <a:prstGeom prst="rect">
            <a:avLst/>
          </a:prstGeom>
        </p:spPr>
        <p:txBody>
          <a:bodyPr vert="horz" lIns="91425" tIns="45713" rIns="91425" bIns="4571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5"/>
            <a:ext cx="2919412" cy="495300"/>
          </a:xfrm>
          <a:prstGeom prst="rect">
            <a:avLst/>
          </a:prstGeom>
        </p:spPr>
        <p:txBody>
          <a:bodyPr vert="horz" lIns="91425" tIns="45713" rIns="91425" bIns="45713" rtlCol="0" anchor="b"/>
          <a:lstStyle>
            <a:lvl1pPr algn="r">
              <a:defRPr sz="1200"/>
            </a:lvl1pPr>
          </a:lstStyle>
          <a:p>
            <a:fld id="{42246FB7-DB63-4D9D-9321-3A4F3C34E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69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8972" rtl="0" eaLnBrk="1" latinLnBrk="1" hangingPunct="1">
      <a:defRPr sz="1206" kern="1200">
        <a:solidFill>
          <a:schemeClr val="tx1"/>
        </a:solidFill>
        <a:latin typeface="+mn-lt"/>
        <a:ea typeface="+mn-ea"/>
        <a:cs typeface="+mn-cs"/>
      </a:defRPr>
    </a:lvl1pPr>
    <a:lvl2pPr marL="459486" algn="l" defTabSz="918972" rtl="0" eaLnBrk="1" latinLnBrk="1" hangingPunct="1">
      <a:defRPr sz="1206" kern="1200">
        <a:solidFill>
          <a:schemeClr val="tx1"/>
        </a:solidFill>
        <a:latin typeface="+mn-lt"/>
        <a:ea typeface="+mn-ea"/>
        <a:cs typeface="+mn-cs"/>
      </a:defRPr>
    </a:lvl2pPr>
    <a:lvl3pPr marL="918972" algn="l" defTabSz="918972" rtl="0" eaLnBrk="1" latinLnBrk="1" hangingPunct="1">
      <a:defRPr sz="1206" kern="1200">
        <a:solidFill>
          <a:schemeClr val="tx1"/>
        </a:solidFill>
        <a:latin typeface="+mn-lt"/>
        <a:ea typeface="+mn-ea"/>
        <a:cs typeface="+mn-cs"/>
      </a:defRPr>
    </a:lvl3pPr>
    <a:lvl4pPr marL="1378458" algn="l" defTabSz="918972" rtl="0" eaLnBrk="1" latinLnBrk="1" hangingPunct="1">
      <a:defRPr sz="1206" kern="1200">
        <a:solidFill>
          <a:schemeClr val="tx1"/>
        </a:solidFill>
        <a:latin typeface="+mn-lt"/>
        <a:ea typeface="+mn-ea"/>
        <a:cs typeface="+mn-cs"/>
      </a:defRPr>
    </a:lvl4pPr>
    <a:lvl5pPr marL="1837944" algn="l" defTabSz="918972" rtl="0" eaLnBrk="1" latinLnBrk="1" hangingPunct="1">
      <a:defRPr sz="1206" kern="1200">
        <a:solidFill>
          <a:schemeClr val="tx1"/>
        </a:solidFill>
        <a:latin typeface="+mn-lt"/>
        <a:ea typeface="+mn-ea"/>
        <a:cs typeface="+mn-cs"/>
      </a:defRPr>
    </a:lvl5pPr>
    <a:lvl6pPr marL="2297430" algn="l" defTabSz="918972" rtl="0" eaLnBrk="1" latinLnBrk="1" hangingPunct="1">
      <a:defRPr sz="1206" kern="1200">
        <a:solidFill>
          <a:schemeClr val="tx1"/>
        </a:solidFill>
        <a:latin typeface="+mn-lt"/>
        <a:ea typeface="+mn-ea"/>
        <a:cs typeface="+mn-cs"/>
      </a:defRPr>
    </a:lvl6pPr>
    <a:lvl7pPr marL="2756916" algn="l" defTabSz="918972" rtl="0" eaLnBrk="1" latinLnBrk="1" hangingPunct="1">
      <a:defRPr sz="1206" kern="1200">
        <a:solidFill>
          <a:schemeClr val="tx1"/>
        </a:solidFill>
        <a:latin typeface="+mn-lt"/>
        <a:ea typeface="+mn-ea"/>
        <a:cs typeface="+mn-cs"/>
      </a:defRPr>
    </a:lvl7pPr>
    <a:lvl8pPr marL="3216402" algn="l" defTabSz="918972" rtl="0" eaLnBrk="1" latinLnBrk="1" hangingPunct="1">
      <a:defRPr sz="1206" kern="1200">
        <a:solidFill>
          <a:schemeClr val="tx1"/>
        </a:solidFill>
        <a:latin typeface="+mn-lt"/>
        <a:ea typeface="+mn-ea"/>
        <a:cs typeface="+mn-cs"/>
      </a:defRPr>
    </a:lvl8pPr>
    <a:lvl9pPr marL="3675888" algn="l" defTabSz="918972" rtl="0" eaLnBrk="1" latinLnBrk="1" hangingPunct="1">
      <a:defRPr sz="12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40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5545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4733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75887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2257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3927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4949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19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4791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59457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8459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743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94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053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9210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62042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8108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174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711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87544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5994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5672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28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63300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2556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5987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8574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595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764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1712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3550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8694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5511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66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7520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0675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6655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46337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777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48729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8930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955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82256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31900"/>
            <a:ext cx="4786313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830" indent="-28570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2816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9942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069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19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321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8447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557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253" eaLnBrk="1" hangingPunct="1"/>
            <a:fld id="{2801C039-AD26-4AA2-996D-425B8A43769B}" type="slidenum">
              <a:rPr kumimoji="0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4253" eaLnBrk="1" hangingPunct="1"/>
              <a:t>144</a:t>
            </a:fld>
            <a:endParaRPr kumimoji="0"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70129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90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22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4689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34440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0146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68341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338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95953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766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4813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31900"/>
            <a:ext cx="4786313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830" indent="-28570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2816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9942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069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19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321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8447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557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253" eaLnBrk="1" hangingPunct="1"/>
            <a:fld id="{2801C039-AD26-4AA2-996D-425B8A43769B}" type="slidenum">
              <a:rPr kumimoji="0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4253" eaLnBrk="1" hangingPunct="1"/>
              <a:t>154</a:t>
            </a:fld>
            <a:endParaRPr kumimoji="0"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5823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D51C4-D2FE-6231-8D08-23A5C624A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18DFC1-E025-1DFC-8C03-06AEE227F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800681-E3FA-2C94-8442-93ABE32FB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D1073-8689-685B-5E37-F24D79513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57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82673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06CF9-CDC6-212A-33C5-C2B2A3F9B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4D5EB4-9E95-03E8-AB1A-0EBF65A53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93CF8D-8DCB-BC31-3672-43E47F446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BA70F-D85A-9020-53F0-8A1389A70A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54589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06888-B8A6-45B6-FEEE-54F674B8F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90AD89-1667-887F-2451-F495D4398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9F8A5E-83CE-B5B4-D1D1-BB088E4BC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ABE984-F8B8-2438-4D30-1192E2773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5148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F0660-E86E-7019-926B-B6E8FA8F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730A2E-0C0B-B9B4-C7E1-F8A986C4A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E1AD68-5AC9-08B1-307B-FD14696EA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9A395F-FED7-CEBB-5730-78AB0E87C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0033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13A3E-C9C3-8AC8-10D8-E2345BB62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50D27-8204-0652-0449-4216E747C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DC2E14-CDD0-C2ED-E97E-666C97B8A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526959-5630-6C8E-1D25-C7342F596F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3880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02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3392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3529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501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36566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85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31900"/>
            <a:ext cx="4786313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830" indent="-28570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2816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9942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069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19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321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8447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557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253" eaLnBrk="1" hangingPunct="1"/>
            <a:fld id="{2801C039-AD26-4AA2-996D-425B8A43769B}" type="slidenum">
              <a:rPr kumimoji="0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4253" eaLnBrk="1" hangingPunct="1"/>
              <a:t>18</a:t>
            </a:fld>
            <a:endParaRPr kumimoji="0"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45345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06559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09656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31900"/>
            <a:ext cx="4786313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830" indent="-28570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2816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9942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069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19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321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8447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557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253" eaLnBrk="1" hangingPunct="1"/>
            <a:fld id="{2801C039-AD26-4AA2-996D-425B8A43769B}" type="slidenum">
              <a:rPr kumimoji="0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4253" eaLnBrk="1" hangingPunct="1"/>
              <a:t>168</a:t>
            </a:fld>
            <a:endParaRPr kumimoji="0"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66730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183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57070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52383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29893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/>
              <a:pPr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46298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/>
              <a:pPr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8585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526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A43D-D846-D136-D6D5-87A5579F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247FC-07DD-F69C-F0A6-C6C985825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4B501-A126-2D27-0866-324595A3B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E15CB-355C-D407-55B5-FC4BAE8E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1876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/>
              <a:pPr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36992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F4931-96B1-46A0-A126-B77E8D0577F1}" type="slidenum">
              <a:rPr lang="ko-KR" altLang="en-US" smtClean="0"/>
              <a:pPr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96652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7321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0BBAA-B1CD-11CC-9B14-FEEFF7C9B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14A1D9F4-2807-CA8F-680E-EF962125A1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31900"/>
            <a:ext cx="4786313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8437A856-0B9F-32D7-6655-8F54519CCE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DD551-E2FA-B262-01F0-BE7083374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830" indent="-28570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2816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9942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069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19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321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8447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557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253" eaLnBrk="1" hangingPunct="1"/>
            <a:fld id="{2801C039-AD26-4AA2-996D-425B8A43769B}" type="slidenum">
              <a:rPr kumimoji="0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4253" eaLnBrk="1" hangingPunct="1"/>
              <a:t>180</a:t>
            </a:fld>
            <a:endParaRPr kumimoji="0"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8782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1F30-AF56-6FE5-B85F-5BB75DF1F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62D151-0F2C-6A83-065A-1E0024F0F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7CEA32-BFEF-F704-0C5F-1F8A0E94E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D8EE05-7B56-0E6A-94DA-19F04656B2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4195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1F30-AF56-6FE5-B85F-5BB75DF1F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62D151-0F2C-6A83-065A-1E0024F0F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7CEA32-BFEF-F704-0C5F-1F8A0E94E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D8EE05-7B56-0E6A-94DA-19F04656B2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6525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0BBAA-B1CD-11CC-9B14-FEEFF7C9B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14A1D9F4-2807-CA8F-680E-EF962125A1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31900"/>
            <a:ext cx="4786313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8437A856-0B9F-32D7-6655-8F54519CCE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DD551-E2FA-B262-01F0-BE7083374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830" indent="-28570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2816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9942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069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19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321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8447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557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253" eaLnBrk="1" hangingPunct="1"/>
            <a:fld id="{2801C039-AD26-4AA2-996D-425B8A43769B}" type="slidenum">
              <a:rPr kumimoji="0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4253" eaLnBrk="1" hangingPunct="1"/>
              <a:t>183</a:t>
            </a:fld>
            <a:endParaRPr kumimoji="0"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27804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1F30-AF56-6FE5-B85F-5BB75DF1F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62D151-0F2C-6A83-065A-1E0024F0F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7CEA32-BFEF-F704-0C5F-1F8A0E94E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D8EE05-7B56-0E6A-94DA-19F04656B2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54576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1F30-AF56-6FE5-B85F-5BB75DF1F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62D151-0F2C-6A83-065A-1E0024F0F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7CEA32-BFEF-F704-0C5F-1F8A0E94E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D8EE05-7B56-0E6A-94DA-19F04656B2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4483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1F30-AF56-6FE5-B85F-5BB75DF1F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62D151-0F2C-6A83-065A-1E0024F0F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7CEA32-BFEF-F704-0C5F-1F8A0E94E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D8EE05-7B56-0E6A-94DA-19F04656B2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44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7727-45E6-E165-3AAF-B7AC0AC4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6DBB5A-20A2-7ABC-C857-01DB43B1E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7C0DF7-E4F4-6C51-BB48-03C0701D4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A8440-9AF2-A2A5-AC42-CB9ECC7358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64778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A43D-D846-D136-D6D5-87A5579F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247FC-07DD-F69C-F0A6-C6C985825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4B501-A126-2D27-0866-324595A3B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E15CB-355C-D407-55B5-FC4BAE8E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0582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A43D-D846-D136-D6D5-87A5579F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247FC-07DD-F69C-F0A6-C6C985825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4B501-A126-2D27-0866-324595A3B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E15CB-355C-D407-55B5-FC4BAE8E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97482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5761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3163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88258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5218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11929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6264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91919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6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7727-45E6-E165-3AAF-B7AC0AC4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6DBB5A-20A2-7ABC-C857-01DB43B1E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7C0DF7-E4F4-6C51-BB48-03C0701D4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A8440-9AF2-A2A5-AC42-CB9ECC7358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5775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35185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9201-93A4-CA9E-6448-0ACC10FD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F6AA1B-5CA0-A0AC-E54E-4D4495ABA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34A08B-6BA1-6B94-32B1-AE91FDAA9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026AA8-1FFB-0598-71AC-A58DD310B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3410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37CCC-822D-4DE5-6248-7DCBD010C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8E6480-70C1-04DA-C0AE-36C58A04F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CDF16-AF77-FB0D-3008-670D0781A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EE520-220C-F45C-B3FE-EB01C14AE5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2884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9201-93A4-CA9E-6448-0ACC10FD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F6AA1B-5CA0-A0AC-E54E-4D4495ABA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34A08B-6BA1-6B94-32B1-AE91FDAA9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026AA8-1FFB-0598-71AC-A58DD310B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23375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37CCC-822D-4DE5-6248-7DCBD010C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8E6480-70C1-04DA-C0AE-36C58A04F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DCDF16-AF77-FB0D-3008-670D0781A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EE520-220C-F45C-B3FE-EB01C14AE5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7837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811EC-8140-659D-2CE0-7A896480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E58776-09F7-692F-884C-9820C2AC6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73535B-1FF7-90E4-F00B-8DA4EF716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03153-7581-6ED1-D78D-08377B2B7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45063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7CEE0-2BE3-61ED-390F-3AA145311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964BF-1EF8-C78E-5EC4-B819652C4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ADDCE8-14AF-B328-69EF-310AF7D24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A4294-FC72-CD8C-A951-76D686A8F1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9000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4903-A23B-B2B0-FFFA-F65C04DF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DD1AC0-2B13-E2CA-27C6-BB7E8448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C2610E-BEE5-65C0-8234-BE5237C46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565105-C877-1DAB-5196-80C6EB1E8A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6919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4903-A23B-B2B0-FFFA-F65C04DF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DD1AC0-2B13-E2CA-27C6-BB7E8448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C2610E-BEE5-65C0-8234-BE5237C46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565105-C877-1DAB-5196-80C6EB1E8A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4566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A43D-D846-D136-D6D5-87A5579F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247FC-07DD-F69C-F0A6-C6C985825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4B501-A126-2D27-0866-324595A3B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E15CB-355C-D407-55B5-FC4BAE8E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1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80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7727-45E6-E165-3AAF-B7AC0AC4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6DBB5A-20A2-7ABC-C857-01DB43B1E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7C0DF7-E4F4-6C51-BB48-03C0701D4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A8440-9AF2-A2A5-AC42-CB9ECC7358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49963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A43D-D846-D136-D6D5-87A5579F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247FC-07DD-F69C-F0A6-C6C985825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4B501-A126-2D27-0866-324595A3B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E15CB-355C-D407-55B5-FC4BAE8E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7397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A43D-D846-D136-D6D5-87A5579F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247FC-07DD-F69C-F0A6-C6C985825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4B501-A126-2D27-0866-324595A3B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E15CB-355C-D407-55B5-FC4BAE8E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46074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A43D-D846-D136-D6D5-87A5579F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247FC-07DD-F69C-F0A6-C6C985825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4B501-A126-2D27-0866-324595A3B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E15CB-355C-D407-55B5-FC4BAE8E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26022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A43D-D846-D136-D6D5-87A5579F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247FC-07DD-F69C-F0A6-C6C985825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4B501-A126-2D27-0866-324595A3B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E15CB-355C-D407-55B5-FC4BAE8E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83463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A43D-D846-D136-D6D5-87A5579F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247FC-07DD-F69C-F0A6-C6C985825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4B501-A126-2D27-0866-324595A3B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E15CB-355C-D407-55B5-FC4BAE8E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53039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A43D-D846-D136-D6D5-87A5579F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247FC-07DD-F69C-F0A6-C6C985825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4B501-A126-2D27-0866-324595A3B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E15CB-355C-D407-55B5-FC4BAE8E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7304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300413" y="841375"/>
            <a:ext cx="326548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2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31900"/>
            <a:ext cx="4786313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830" indent="-28570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2816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9942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069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19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321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8447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557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253" eaLnBrk="1" hangingPunct="1"/>
            <a:fld id="{2801C039-AD26-4AA2-996D-425B8A43769B}" type="slidenum">
              <a:rPr kumimoji="0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4253" eaLnBrk="1" hangingPunct="1"/>
              <a:t>23</a:t>
            </a:fld>
            <a:endParaRPr kumimoji="0"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239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01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408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30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91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082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3400-43CC-5D65-667C-61194F5E2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7E2B13-56D6-B61E-E654-C1128EB37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9EF72-1BEB-22D4-1F2A-F6EECA357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6BFE9-D1FA-8F86-25EF-0A61F89010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855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3400-43CC-5D65-667C-61194F5E2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7E2B13-56D6-B61E-E654-C1128EB37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9EF72-1BEB-22D4-1F2A-F6EECA357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6BFE9-D1FA-8F86-25EF-0A61F89010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595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3400-43CC-5D65-667C-61194F5E2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7E2B13-56D6-B61E-E654-C1128EB37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9EF72-1BEB-22D4-1F2A-F6EECA357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6BFE9-D1FA-8F86-25EF-0A61F89010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12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50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151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DA244-16CA-8DC5-4A31-B2CF76EE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B7C4CF-D965-B52B-C1D3-A6C0EFD25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B692A9-74FB-7CAF-61BC-05482EDE1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9DA90D-4A4B-DBEA-9E39-66DB2A1C5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02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24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60665-A250-5C24-61CF-571A4041F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A0C130-5A8D-097B-8103-2530B5167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74D6-D507-7FCB-DC53-F2843B171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D65DD-6A29-9DF9-28A1-5F9A5AA30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479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60665-A250-5C24-61CF-571A4041F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A0C130-5A8D-097B-8103-2530B5167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74D6-D507-7FCB-DC53-F2843B171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D65DD-6A29-9DF9-28A1-5F9A5AA30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769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60665-A250-5C24-61CF-571A4041F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A0C130-5A8D-097B-8103-2530B5167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74D6-D507-7FCB-DC53-F2843B171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D65DD-6A29-9DF9-28A1-5F9A5AA30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58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60665-A250-5C24-61CF-571A4041F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A0C130-5A8D-097B-8103-2530B5167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74D6-D507-7FCB-DC53-F2843B171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D65DD-6A29-9DF9-28A1-5F9A5AA30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48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3400-43CC-5D65-667C-61194F5E2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7E2B13-56D6-B61E-E654-C1128EB37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9EF72-1BEB-22D4-1F2A-F6EECA357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86BFE9-D1FA-8F86-25EF-0A61F89010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957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9298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31900"/>
            <a:ext cx="4786313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830" indent="-28570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2816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9942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069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19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321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8447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557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253" eaLnBrk="1" hangingPunct="1"/>
            <a:fld id="{2801C039-AD26-4AA2-996D-425B8A43769B}" type="slidenum">
              <a:rPr kumimoji="0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4253" eaLnBrk="1" hangingPunct="1"/>
              <a:t>41</a:t>
            </a:fld>
            <a:endParaRPr kumimoji="0"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015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65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11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668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59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1052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561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53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917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5592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1714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31900"/>
            <a:ext cx="4786313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830" indent="-28570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2816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9942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069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19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321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8447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557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253" eaLnBrk="1" hangingPunct="1"/>
            <a:fld id="{2801C039-AD26-4AA2-996D-425B8A43769B}" type="slidenum">
              <a:rPr kumimoji="0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4253" eaLnBrk="1" hangingPunct="1"/>
              <a:t>7</a:t>
            </a:fld>
            <a:endParaRPr kumimoji="0"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4394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428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868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1810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9039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5382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315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2060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8624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590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414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6437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223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692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31900"/>
            <a:ext cx="4786313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830" indent="-28570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2816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9942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069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19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321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8447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557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253" eaLnBrk="1" hangingPunct="1"/>
            <a:fld id="{2801C039-AD26-4AA2-996D-425B8A43769B}" type="slidenum">
              <a:rPr kumimoji="0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4253" eaLnBrk="1" hangingPunct="1"/>
              <a:t>64</a:t>
            </a:fld>
            <a:endParaRPr kumimoji="0"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3321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265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31900"/>
            <a:ext cx="4786313" cy="3330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830" indent="-285704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2816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99942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069" indent="-2285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19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321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8447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5574" indent="-2285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253" eaLnBrk="1" hangingPunct="1"/>
            <a:fld id="{2801C039-AD26-4AA2-996D-425B8A43769B}" type="slidenum">
              <a:rPr kumimoji="0"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914253" eaLnBrk="1" hangingPunct="1"/>
              <a:t>70</a:t>
            </a:fld>
            <a:endParaRPr kumimoji="0" lang="ko-KR" altLang="en-US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5698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659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686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712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2445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64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926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677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6793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526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65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726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736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326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5255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1575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76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411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1833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0102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32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6200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6579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87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5216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4463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1211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792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4817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399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329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11019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8261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746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81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105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260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756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4725" y="1231900"/>
            <a:ext cx="4786313" cy="3330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6FB7-DB63-4D9D-9321-3A4F3C34EA5C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55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가로모티프색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70" y="2335028"/>
            <a:ext cx="9012960" cy="4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174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278466" y="661860"/>
            <a:ext cx="9379041" cy="740714"/>
          </a:xfrm>
          <a:prstGeom prst="rect">
            <a:avLst/>
          </a:prstGeom>
        </p:spPr>
        <p:txBody>
          <a:bodyPr lIns="91414" tIns="71980" rIns="91414" bIns="71980"/>
          <a:lstStyle>
            <a:lvl1pPr marL="0" indent="0" algn="l" defTabSz="916702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605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02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6" y="555866"/>
            <a:ext cx="9445104" cy="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57682" y="120924"/>
            <a:ext cx="4810402" cy="432074"/>
          </a:xfrm>
          <a:prstGeom prst="rect">
            <a:avLst/>
          </a:prstGeom>
        </p:spPr>
        <p:txBody>
          <a:bodyPr lIns="91414" tIns="36000" rIns="91414" bIns="36000" anchor="ctr" anchorCtr="0"/>
          <a:lstStyle>
            <a:lvl1pPr marL="0" indent="0" algn="l" defTabSz="916702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7" b="1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endParaRPr lang="ko-KR" altLang="en-US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5084226" y="186408"/>
            <a:ext cx="4573281" cy="377573"/>
          </a:xfrm>
          <a:prstGeom prst="rect">
            <a:avLst/>
          </a:prstGeom>
        </p:spPr>
        <p:txBody>
          <a:bodyPr lIns="91414" tIns="36000" rIns="91414" bIns="36000" anchor="b"/>
          <a:lstStyle>
            <a:lvl1pPr marL="0" indent="0" algn="l" defTabSz="916702" rtl="0" eaLnBrk="1" fontAlgn="base" latinLnBrk="0" hangingPunct="1">
              <a:lnSpc>
                <a:spcPct val="100000"/>
              </a:lnSpc>
              <a:buFontTx/>
              <a:buNone/>
              <a:defRPr lang="ko-KR" altLang="en-US" sz="2006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슬라이드 번호 개체 틀 4"/>
          <p:cNvSpPr>
            <a:spLocks/>
          </p:cNvSpPr>
          <p:nvPr userDrawn="1"/>
        </p:nvSpPr>
        <p:spPr bwMode="auto">
          <a:xfrm>
            <a:off x="9257507" y="6649275"/>
            <a:ext cx="694259" cy="1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16702" eaLnBrk="0" latinLnBrk="0" hangingPunct="0">
              <a:defRPr/>
            </a:pPr>
            <a:fld id="{9F3055C0-8058-4EC0-96CA-597D62A330C4}" type="slidenum">
              <a:rPr lang="en-US" altLang="ko-KR" sz="1003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algn="ctr" defTabSz="916702" eaLnBrk="0" latinLnBrk="0" hangingPunct="0">
                <a:defRPr/>
              </a:pPr>
              <a:t>‹#›</a:t>
            </a:fld>
            <a:endParaRPr lang="en-US" altLang="ko-KR" sz="1003" b="1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271484" y="6540414"/>
            <a:ext cx="9388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>
            <a:spLocks noChangeArrowheads="1"/>
          </p:cNvSpPr>
          <p:nvPr userDrawn="1"/>
        </p:nvSpPr>
        <p:spPr bwMode="auto">
          <a:xfrm>
            <a:off x="8868354" y="117551"/>
            <a:ext cx="1011131" cy="363199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      외      비</a:t>
            </a:r>
          </a:p>
          <a:p>
            <a:pPr algn="ctr">
              <a:defRPr/>
            </a:pPr>
            <a:r>
              <a:rPr lang="en-US" altLang="ko-KR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15251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278466" y="661860"/>
            <a:ext cx="9379041" cy="740714"/>
          </a:xfrm>
          <a:prstGeom prst="rect">
            <a:avLst/>
          </a:prstGeom>
        </p:spPr>
        <p:txBody>
          <a:bodyPr lIns="91414" tIns="71980" rIns="91414" bIns="71980"/>
          <a:lstStyle>
            <a:lvl1pPr marL="0" indent="0" algn="l" defTabSz="916702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605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02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6" y="555866"/>
            <a:ext cx="9445104" cy="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57682" y="120924"/>
            <a:ext cx="4810402" cy="432074"/>
          </a:xfrm>
          <a:prstGeom prst="rect">
            <a:avLst/>
          </a:prstGeom>
        </p:spPr>
        <p:txBody>
          <a:bodyPr lIns="91414" tIns="36000" rIns="91414" bIns="36000" anchor="ctr" anchorCtr="0"/>
          <a:lstStyle>
            <a:lvl1pPr marL="0" indent="0" algn="l" defTabSz="916702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7" b="1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endParaRPr lang="ko-KR" altLang="en-US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5084226" y="186408"/>
            <a:ext cx="4573281" cy="377573"/>
          </a:xfrm>
          <a:prstGeom prst="rect">
            <a:avLst/>
          </a:prstGeom>
        </p:spPr>
        <p:txBody>
          <a:bodyPr lIns="91414" tIns="36000" rIns="91414" bIns="36000" anchor="b"/>
          <a:lstStyle>
            <a:lvl1pPr marL="0" indent="0" algn="l" defTabSz="916702" rtl="0" eaLnBrk="1" fontAlgn="base" latinLnBrk="0" hangingPunct="1">
              <a:lnSpc>
                <a:spcPct val="100000"/>
              </a:lnSpc>
              <a:buFontTx/>
              <a:buNone/>
              <a:defRPr lang="ko-KR" altLang="en-US" sz="2006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슬라이드 번호 개체 틀 4"/>
          <p:cNvSpPr>
            <a:spLocks/>
          </p:cNvSpPr>
          <p:nvPr userDrawn="1"/>
        </p:nvSpPr>
        <p:spPr bwMode="auto">
          <a:xfrm>
            <a:off x="9257507" y="6649275"/>
            <a:ext cx="694259" cy="1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16702" eaLnBrk="0" latinLnBrk="0" hangingPunct="0">
              <a:defRPr/>
            </a:pPr>
            <a:fld id="{9F3055C0-8058-4EC0-96CA-597D62A330C4}" type="slidenum">
              <a:rPr lang="en-US" altLang="ko-KR" sz="1003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algn="ctr" defTabSz="916702" eaLnBrk="0" latinLnBrk="0" hangingPunct="0">
                <a:defRPr/>
              </a:pPr>
              <a:t>‹#›</a:t>
            </a:fld>
            <a:endParaRPr lang="en-US" altLang="ko-KR" sz="1003" b="1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271484" y="6540414"/>
            <a:ext cx="9388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>
            <a:spLocks noChangeArrowheads="1"/>
          </p:cNvSpPr>
          <p:nvPr userDrawn="1"/>
        </p:nvSpPr>
        <p:spPr bwMode="auto">
          <a:xfrm>
            <a:off x="8868354" y="117551"/>
            <a:ext cx="1011131" cy="363199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      외      비</a:t>
            </a:r>
          </a:p>
          <a:p>
            <a:pPr algn="ctr">
              <a:defRPr/>
            </a:pPr>
            <a:r>
              <a:rPr lang="en-US" altLang="ko-KR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56477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278466" y="661860"/>
            <a:ext cx="9379041" cy="740714"/>
          </a:xfrm>
          <a:prstGeom prst="rect">
            <a:avLst/>
          </a:prstGeom>
        </p:spPr>
        <p:txBody>
          <a:bodyPr lIns="91414" tIns="71980" rIns="91414" bIns="71980"/>
          <a:lstStyle>
            <a:lvl1pPr marL="0" indent="0" algn="l" defTabSz="916702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605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02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6" y="555866"/>
            <a:ext cx="9445104" cy="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57682" y="120924"/>
            <a:ext cx="4810402" cy="432074"/>
          </a:xfrm>
          <a:prstGeom prst="rect">
            <a:avLst/>
          </a:prstGeom>
        </p:spPr>
        <p:txBody>
          <a:bodyPr lIns="91414" tIns="36000" rIns="91414" bIns="36000" anchor="ctr" anchorCtr="0"/>
          <a:lstStyle>
            <a:lvl1pPr marL="0" indent="0" algn="l" defTabSz="916702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7" b="1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endParaRPr lang="ko-KR" altLang="en-US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5084226" y="186408"/>
            <a:ext cx="4573281" cy="377573"/>
          </a:xfrm>
          <a:prstGeom prst="rect">
            <a:avLst/>
          </a:prstGeom>
        </p:spPr>
        <p:txBody>
          <a:bodyPr lIns="91414" tIns="36000" rIns="91414" bIns="36000" anchor="b"/>
          <a:lstStyle>
            <a:lvl1pPr marL="0" indent="0" algn="l" defTabSz="916702" rtl="0" eaLnBrk="1" fontAlgn="base" latinLnBrk="0" hangingPunct="1">
              <a:lnSpc>
                <a:spcPct val="100000"/>
              </a:lnSpc>
              <a:buFontTx/>
              <a:buNone/>
              <a:defRPr lang="ko-KR" altLang="en-US" sz="2006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슬라이드 번호 개체 틀 4"/>
          <p:cNvSpPr>
            <a:spLocks/>
          </p:cNvSpPr>
          <p:nvPr userDrawn="1"/>
        </p:nvSpPr>
        <p:spPr bwMode="auto">
          <a:xfrm>
            <a:off x="9257507" y="6649275"/>
            <a:ext cx="694259" cy="1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16702" eaLnBrk="0" latinLnBrk="0" hangingPunct="0">
              <a:defRPr/>
            </a:pPr>
            <a:fld id="{9F3055C0-8058-4EC0-96CA-597D62A330C4}" type="slidenum">
              <a:rPr lang="en-US" altLang="ko-KR" sz="1003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algn="ctr" defTabSz="916702" eaLnBrk="0" latinLnBrk="0" hangingPunct="0">
                <a:defRPr/>
              </a:pPr>
              <a:t>‹#›</a:t>
            </a:fld>
            <a:endParaRPr lang="en-US" altLang="ko-KR" sz="1003" b="1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271484" y="6540414"/>
            <a:ext cx="9388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>
            <a:spLocks noChangeArrowheads="1"/>
          </p:cNvSpPr>
          <p:nvPr userDrawn="1"/>
        </p:nvSpPr>
        <p:spPr bwMode="auto">
          <a:xfrm>
            <a:off x="8868354" y="117551"/>
            <a:ext cx="1011131" cy="363199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      외      비</a:t>
            </a:r>
          </a:p>
          <a:p>
            <a:pPr algn="ctr">
              <a:defRPr/>
            </a:pPr>
            <a:r>
              <a:rPr lang="en-US" altLang="ko-KR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608942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278466" y="661860"/>
            <a:ext cx="9379041" cy="740714"/>
          </a:xfrm>
          <a:prstGeom prst="rect">
            <a:avLst/>
          </a:prstGeom>
        </p:spPr>
        <p:txBody>
          <a:bodyPr lIns="91414" tIns="71980" rIns="91414" bIns="71980"/>
          <a:lstStyle>
            <a:lvl1pPr marL="0" indent="0" algn="l" defTabSz="916702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605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02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6" y="555866"/>
            <a:ext cx="9445104" cy="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57682" y="120924"/>
            <a:ext cx="4810402" cy="432074"/>
          </a:xfrm>
          <a:prstGeom prst="rect">
            <a:avLst/>
          </a:prstGeom>
        </p:spPr>
        <p:txBody>
          <a:bodyPr lIns="91414" tIns="36000" rIns="91414" bIns="36000" anchor="ctr" anchorCtr="0"/>
          <a:lstStyle>
            <a:lvl1pPr marL="0" indent="0" algn="l" defTabSz="916702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7" b="1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endParaRPr lang="ko-KR" altLang="en-US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5084226" y="186408"/>
            <a:ext cx="4573281" cy="377573"/>
          </a:xfrm>
          <a:prstGeom prst="rect">
            <a:avLst/>
          </a:prstGeom>
        </p:spPr>
        <p:txBody>
          <a:bodyPr lIns="91414" tIns="36000" rIns="91414" bIns="36000" anchor="b"/>
          <a:lstStyle>
            <a:lvl1pPr marL="0" indent="0" algn="l" defTabSz="916702" rtl="0" eaLnBrk="1" fontAlgn="base" latinLnBrk="0" hangingPunct="1">
              <a:lnSpc>
                <a:spcPct val="100000"/>
              </a:lnSpc>
              <a:buFontTx/>
              <a:buNone/>
              <a:defRPr lang="ko-KR" altLang="en-US" sz="2006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슬라이드 번호 개체 틀 4"/>
          <p:cNvSpPr>
            <a:spLocks/>
          </p:cNvSpPr>
          <p:nvPr userDrawn="1"/>
        </p:nvSpPr>
        <p:spPr bwMode="auto">
          <a:xfrm>
            <a:off x="9257507" y="6649275"/>
            <a:ext cx="694259" cy="1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16702" eaLnBrk="0" latinLnBrk="0" hangingPunct="0">
              <a:defRPr/>
            </a:pPr>
            <a:fld id="{9F3055C0-8058-4EC0-96CA-597D62A330C4}" type="slidenum">
              <a:rPr lang="en-US" altLang="ko-KR" sz="1003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algn="ctr" defTabSz="916702" eaLnBrk="0" latinLnBrk="0" hangingPunct="0">
                <a:defRPr/>
              </a:pPr>
              <a:t>‹#›</a:t>
            </a:fld>
            <a:endParaRPr lang="en-US" altLang="ko-KR" sz="1003" b="1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271484" y="6540414"/>
            <a:ext cx="9388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>
            <a:spLocks noChangeArrowheads="1"/>
          </p:cNvSpPr>
          <p:nvPr userDrawn="1"/>
        </p:nvSpPr>
        <p:spPr bwMode="auto">
          <a:xfrm>
            <a:off x="8868354" y="117551"/>
            <a:ext cx="1011131" cy="363199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      외      비</a:t>
            </a:r>
          </a:p>
          <a:p>
            <a:pPr algn="ctr">
              <a:defRPr/>
            </a:pPr>
            <a:r>
              <a:rPr lang="en-US" altLang="ko-KR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795993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278464" y="703483"/>
            <a:ext cx="9379041" cy="740714"/>
          </a:xfrm>
          <a:prstGeom prst="rect">
            <a:avLst/>
          </a:prstGeom>
        </p:spPr>
        <p:txBody>
          <a:bodyPr tIns="72000" bIns="72000"/>
          <a:lstStyle>
            <a:lvl1pPr marL="0" indent="0" algn="l" defTabSz="916971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404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432" indent="0">
              <a:lnSpc>
                <a:spcPct val="150000"/>
              </a:lnSpc>
              <a:buFont typeface="+mj-lt"/>
              <a:buNone/>
              <a:defRPr sz="1103"/>
            </a:lvl2pPr>
            <a:lvl3pPr marL="433296" indent="-171964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456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57679" y="72506"/>
            <a:ext cx="4810403" cy="432074"/>
          </a:xfrm>
          <a:prstGeom prst="rect">
            <a:avLst/>
          </a:prstGeom>
        </p:spPr>
        <p:txBody>
          <a:bodyPr/>
          <a:lstStyle>
            <a:lvl1pPr marL="0" indent="0" algn="l" defTabSz="916971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7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432" indent="0">
              <a:lnSpc>
                <a:spcPct val="150000"/>
              </a:lnSpc>
              <a:buFont typeface="+mj-lt"/>
              <a:buNone/>
              <a:defRPr sz="1103"/>
            </a:lvl2pPr>
            <a:lvl3pPr marL="433296" indent="-171964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456" indent="0">
              <a:buNone/>
              <a:defRPr sz="1204"/>
            </a:lvl4pPr>
            <a:lvl5pPr>
              <a:defRPr sz="1204"/>
            </a:lvl5pPr>
          </a:lstStyle>
          <a:p>
            <a:pPr lvl="0"/>
            <a:endParaRPr lang="ko-KR" altLang="en-US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5084225" y="186403"/>
            <a:ext cx="4573281" cy="377573"/>
          </a:xfrm>
          <a:prstGeom prst="rect">
            <a:avLst/>
          </a:prstGeom>
        </p:spPr>
        <p:txBody>
          <a:bodyPr/>
          <a:lstStyle>
            <a:lvl1pPr marL="0" indent="0" algn="l" defTabSz="916971" rtl="0" eaLnBrk="1" fontAlgn="base" latinLnBrk="0" hangingPunct="1">
              <a:lnSpc>
                <a:spcPct val="100000"/>
              </a:lnSpc>
              <a:buFontTx/>
              <a:buNone/>
              <a:defRPr lang="ko-KR" altLang="en-US" sz="1605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432" indent="0">
              <a:lnSpc>
                <a:spcPct val="150000"/>
              </a:lnSpc>
              <a:buFont typeface="+mj-lt"/>
              <a:buNone/>
              <a:defRPr sz="1103"/>
            </a:lvl2pPr>
            <a:lvl3pPr marL="433296" indent="-171964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456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6" y="555861"/>
            <a:ext cx="9445104" cy="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7243240" y="6649275"/>
            <a:ext cx="2693964" cy="254012"/>
          </a:xfrm>
          <a:prstGeom prst="rect">
            <a:avLst/>
          </a:prstGeom>
        </p:spPr>
        <p:txBody>
          <a:bodyPr anchor="b"/>
          <a:lstStyle>
            <a:lvl1pPr algn="r">
              <a:defRPr sz="903"/>
            </a:lvl1pPr>
          </a:lstStyle>
          <a:p>
            <a:pPr defTabSz="916971">
              <a:defRPr/>
            </a:pPr>
            <a:fld id="{A0A6B71A-F145-4F2F-BB07-4AA5FEB15A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6971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26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278464" y="703483"/>
            <a:ext cx="9379041" cy="740714"/>
          </a:xfrm>
          <a:prstGeom prst="rect">
            <a:avLst/>
          </a:prstGeom>
        </p:spPr>
        <p:txBody>
          <a:bodyPr tIns="72000" bIns="72000"/>
          <a:lstStyle>
            <a:lvl1pPr marL="0" indent="0" algn="l" defTabSz="916971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404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432" indent="0">
              <a:lnSpc>
                <a:spcPct val="150000"/>
              </a:lnSpc>
              <a:buFont typeface="+mj-lt"/>
              <a:buNone/>
              <a:defRPr sz="1103"/>
            </a:lvl2pPr>
            <a:lvl3pPr marL="433296" indent="-171964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456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57679" y="72506"/>
            <a:ext cx="4810403" cy="432074"/>
          </a:xfrm>
          <a:prstGeom prst="rect">
            <a:avLst/>
          </a:prstGeom>
        </p:spPr>
        <p:txBody>
          <a:bodyPr/>
          <a:lstStyle>
            <a:lvl1pPr marL="0" indent="0" algn="l" defTabSz="916971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7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432" indent="0">
              <a:lnSpc>
                <a:spcPct val="150000"/>
              </a:lnSpc>
              <a:buFont typeface="+mj-lt"/>
              <a:buNone/>
              <a:defRPr sz="1103"/>
            </a:lvl2pPr>
            <a:lvl3pPr marL="433296" indent="-171964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456" indent="0">
              <a:buNone/>
              <a:defRPr sz="1204"/>
            </a:lvl4pPr>
            <a:lvl5pPr>
              <a:defRPr sz="1204"/>
            </a:lvl5pPr>
          </a:lstStyle>
          <a:p>
            <a:pPr lvl="0"/>
            <a:endParaRPr lang="ko-KR" altLang="en-US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5084225" y="186403"/>
            <a:ext cx="4573281" cy="377573"/>
          </a:xfrm>
          <a:prstGeom prst="rect">
            <a:avLst/>
          </a:prstGeom>
        </p:spPr>
        <p:txBody>
          <a:bodyPr/>
          <a:lstStyle>
            <a:lvl1pPr marL="0" indent="0" algn="l" defTabSz="916971" rtl="0" eaLnBrk="1" fontAlgn="base" latinLnBrk="0" hangingPunct="1">
              <a:lnSpc>
                <a:spcPct val="100000"/>
              </a:lnSpc>
              <a:buFontTx/>
              <a:buNone/>
              <a:defRPr lang="ko-KR" altLang="en-US" sz="1605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432" indent="0">
              <a:lnSpc>
                <a:spcPct val="150000"/>
              </a:lnSpc>
              <a:buFont typeface="+mj-lt"/>
              <a:buNone/>
              <a:defRPr sz="1103"/>
            </a:lvl2pPr>
            <a:lvl3pPr marL="433296" indent="-171964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456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6" y="555861"/>
            <a:ext cx="9445104" cy="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7243240" y="6649275"/>
            <a:ext cx="2693964" cy="254012"/>
          </a:xfrm>
          <a:prstGeom prst="rect">
            <a:avLst/>
          </a:prstGeom>
        </p:spPr>
        <p:txBody>
          <a:bodyPr anchor="b"/>
          <a:lstStyle>
            <a:lvl1pPr algn="r">
              <a:defRPr sz="903"/>
            </a:lvl1pPr>
          </a:lstStyle>
          <a:p>
            <a:pPr defTabSz="916971">
              <a:defRPr/>
            </a:pPr>
            <a:fld id="{A0A6B71A-F145-4F2F-BB07-4AA5FEB15A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6971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32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278464" y="703483"/>
            <a:ext cx="9379041" cy="740714"/>
          </a:xfrm>
          <a:prstGeom prst="rect">
            <a:avLst/>
          </a:prstGeom>
        </p:spPr>
        <p:txBody>
          <a:bodyPr tIns="72000" bIns="72000"/>
          <a:lstStyle>
            <a:lvl1pPr marL="0" indent="0" algn="l" defTabSz="916971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404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432" indent="0">
              <a:lnSpc>
                <a:spcPct val="150000"/>
              </a:lnSpc>
              <a:buFont typeface="+mj-lt"/>
              <a:buNone/>
              <a:defRPr sz="1103"/>
            </a:lvl2pPr>
            <a:lvl3pPr marL="433296" indent="-171964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456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57679" y="72506"/>
            <a:ext cx="4810403" cy="432074"/>
          </a:xfrm>
          <a:prstGeom prst="rect">
            <a:avLst/>
          </a:prstGeom>
        </p:spPr>
        <p:txBody>
          <a:bodyPr/>
          <a:lstStyle>
            <a:lvl1pPr marL="0" indent="0" algn="l" defTabSz="916971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7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432" indent="0">
              <a:lnSpc>
                <a:spcPct val="150000"/>
              </a:lnSpc>
              <a:buFont typeface="+mj-lt"/>
              <a:buNone/>
              <a:defRPr sz="1103"/>
            </a:lvl2pPr>
            <a:lvl3pPr marL="433296" indent="-171964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456" indent="0">
              <a:buNone/>
              <a:defRPr sz="1204"/>
            </a:lvl4pPr>
            <a:lvl5pPr>
              <a:defRPr sz="1204"/>
            </a:lvl5pPr>
          </a:lstStyle>
          <a:p>
            <a:pPr lvl="0"/>
            <a:endParaRPr lang="ko-KR" altLang="en-US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5084225" y="186403"/>
            <a:ext cx="4573281" cy="377573"/>
          </a:xfrm>
          <a:prstGeom prst="rect">
            <a:avLst/>
          </a:prstGeom>
        </p:spPr>
        <p:txBody>
          <a:bodyPr/>
          <a:lstStyle>
            <a:lvl1pPr marL="0" indent="0" algn="l" defTabSz="916971" rtl="0" eaLnBrk="1" fontAlgn="base" latinLnBrk="0" hangingPunct="1">
              <a:lnSpc>
                <a:spcPct val="100000"/>
              </a:lnSpc>
              <a:buFontTx/>
              <a:buNone/>
              <a:defRPr lang="ko-KR" altLang="en-US" sz="1605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432" indent="0">
              <a:lnSpc>
                <a:spcPct val="150000"/>
              </a:lnSpc>
              <a:buFont typeface="+mj-lt"/>
              <a:buNone/>
              <a:defRPr sz="1103"/>
            </a:lvl2pPr>
            <a:lvl3pPr marL="433296" indent="-171964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456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6" y="555861"/>
            <a:ext cx="9445104" cy="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7243240" y="6649275"/>
            <a:ext cx="2693964" cy="254012"/>
          </a:xfrm>
          <a:prstGeom prst="rect">
            <a:avLst/>
          </a:prstGeom>
        </p:spPr>
        <p:txBody>
          <a:bodyPr anchor="b"/>
          <a:lstStyle>
            <a:lvl1pPr algn="r">
              <a:defRPr sz="903"/>
            </a:lvl1pPr>
          </a:lstStyle>
          <a:p>
            <a:fld id="{A0A6B71A-F145-4F2F-BB07-4AA5FEB15A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620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2"/>
          <p:cNvSpPr>
            <a:spLocks noGrp="1"/>
          </p:cNvSpPr>
          <p:nvPr>
            <p:ph type="body" sz="quarter" idx="16" hasCustomPrompt="1"/>
          </p:nvPr>
        </p:nvSpPr>
        <p:spPr>
          <a:xfrm>
            <a:off x="571794" y="5777751"/>
            <a:ext cx="3529562" cy="323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697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5" b="1" kern="0" spc="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</a:lstStyle>
          <a:p>
            <a:pPr lvl="0"/>
            <a:r>
              <a:rPr lang="ko-KR" altLang="en-US"/>
              <a:t>경영지원사업부</a:t>
            </a:r>
            <a:endParaRPr lang="en-US" altLang="ko-KR"/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571794" y="4748276"/>
            <a:ext cx="1434971" cy="323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697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5" b="1" kern="0" spc="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</a:lstStyle>
          <a:p>
            <a:pPr lvl="0"/>
            <a:r>
              <a:rPr lang="en-US" altLang="ko-KR"/>
              <a:t>2022. 03. xx </a:t>
            </a:r>
            <a:endParaRPr lang="ko-KR" altLang="en-US"/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43706" y="1796275"/>
            <a:ext cx="7455638" cy="5387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697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608" b="1" kern="0" spc="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</a:lstStyle>
          <a:p>
            <a:pPr lvl="0"/>
            <a:r>
              <a:rPr lang="en-US" altLang="ko-KR"/>
              <a:t>[</a:t>
            </a:r>
            <a:r>
              <a:rPr lang="ko-KR" altLang="en-US"/>
              <a:t>표지</a:t>
            </a:r>
            <a:r>
              <a:rPr lang="en-US" altLang="ko-KR"/>
              <a:t>] </a:t>
            </a:r>
            <a:r>
              <a:rPr lang="ko-KR" altLang="en-US"/>
              <a:t>제목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870224" y="2460409"/>
            <a:ext cx="8611707" cy="3315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697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404" b="1" kern="0" spc="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7F7F7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defRPr>
            </a:lvl1pPr>
          </a:lstStyle>
          <a:p>
            <a:pPr lvl="0"/>
            <a:r>
              <a:rPr lang="en-US" altLang="ko-KR"/>
              <a:t>(</a:t>
            </a:r>
            <a:r>
              <a:rPr lang="ko-KR" altLang="en-US"/>
              <a:t>필요시 기입</a:t>
            </a:r>
            <a:r>
              <a:rPr lang="en-US" altLang="ko-KR"/>
              <a:t>) </a:t>
            </a:r>
            <a:r>
              <a:rPr lang="ko-KR" altLang="en-US"/>
              <a:t>부제목</a:t>
            </a:r>
          </a:p>
        </p:txBody>
      </p:sp>
      <p:pic>
        <p:nvPicPr>
          <p:cNvPr id="9" name="그림 8" descr="가로모티프색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70" y="2335028"/>
            <a:ext cx="9012960" cy="4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648" y="6205552"/>
            <a:ext cx="1806857" cy="261120"/>
          </a:xfrm>
          <a:prstGeom prst="rect">
            <a:avLst/>
          </a:prstGeom>
        </p:spPr>
      </p:pic>
      <p:sp>
        <p:nvSpPr>
          <p:cNvPr id="18" name="텍스트 개체 틀 2"/>
          <p:cNvSpPr>
            <a:spLocks noGrp="1"/>
          </p:cNvSpPr>
          <p:nvPr>
            <p:ph type="body" sz="quarter" idx="18"/>
          </p:nvPr>
        </p:nvSpPr>
        <p:spPr>
          <a:xfrm>
            <a:off x="571794" y="6054328"/>
            <a:ext cx="3529562" cy="323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697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5" b="1" kern="0" spc="0" baseline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</a:lstStyle>
          <a:p>
            <a:pPr lvl="0"/>
            <a:endParaRPr lang="en-US" altLang="ko-KR"/>
          </a:p>
        </p:txBody>
      </p:sp>
      <p:pic>
        <p:nvPicPr>
          <p:cNvPr id="10" name="그림 9"/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54" y="237024"/>
            <a:ext cx="1012724" cy="374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361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822" y="653122"/>
            <a:ext cx="9388500" cy="7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4824000" y="6696000"/>
            <a:ext cx="288000" cy="144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678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3" b="0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현대하모니 L" pitchFamily="18" charset="-127"/>
                <a:ea typeface="현대하모니 L" pitchFamily="18" charset="-127"/>
                <a:cs typeface="+mn-cs"/>
              </a:rPr>
              <a:t>- </a:t>
            </a:r>
            <a:fld id="{67D94B4B-4F20-4897-9BB1-6B5E9D00507D}" type="slidenum">
              <a:rPr kumimoji="1" lang="en-US" altLang="ko-KR" sz="903" b="0" i="0" u="none" strike="noStrike" kern="1200" cap="none" spc="-50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현대하모니 L" pitchFamily="18" charset="-127"/>
                <a:ea typeface="현대하모니 L" pitchFamily="18" charset="-127"/>
                <a:cs typeface="+mn-cs"/>
              </a:rPr>
              <a:pPr marL="0" marR="0" lvl="0" indent="0" algn="ctr" defTabSz="91678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1" lang="en-US" altLang="ko-KR" sz="903" b="0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현대하모니 L" pitchFamily="18" charset="-127"/>
                <a:ea typeface="현대하모니 L" pitchFamily="18" charset="-127"/>
                <a:cs typeface="+mn-cs"/>
              </a:rPr>
              <a:t> -</a:t>
            </a:r>
            <a:endParaRPr kumimoji="1" lang="ko-KR" altLang="en-US" sz="903" b="0" i="0" u="none" strike="noStrike" kern="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1F5FA4-F0FA-4D00-F49B-282E2AFAB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7970961"/>
              </p:ext>
            </p:extLst>
          </p:nvPr>
        </p:nvGraphicFramePr>
        <p:xfrm>
          <a:off x="270822" y="184638"/>
          <a:ext cx="9388500" cy="73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750">
                  <a:extLst>
                    <a:ext uri="{9D8B030D-6E8A-4147-A177-3AD203B41FA5}">
                      <a16:colId xmlns:a16="http://schemas.microsoft.com/office/drawing/2014/main" val="1956412549"/>
                    </a:ext>
                  </a:extLst>
                </a:gridCol>
                <a:gridCol w="3129500">
                  <a:extLst>
                    <a:ext uri="{9D8B030D-6E8A-4147-A177-3AD203B41FA5}">
                      <a16:colId xmlns:a16="http://schemas.microsoft.com/office/drawing/2014/main" val="618300741"/>
                    </a:ext>
                  </a:extLst>
                </a:gridCol>
                <a:gridCol w="1564750">
                  <a:extLst>
                    <a:ext uri="{9D8B030D-6E8A-4147-A177-3AD203B41FA5}">
                      <a16:colId xmlns:a16="http://schemas.microsoft.com/office/drawing/2014/main" val="2904946232"/>
                    </a:ext>
                  </a:extLst>
                </a:gridCol>
                <a:gridCol w="1564750">
                  <a:extLst>
                    <a:ext uri="{9D8B030D-6E8A-4147-A177-3AD203B41FA5}">
                      <a16:colId xmlns:a16="http://schemas.microsoft.com/office/drawing/2014/main" val="278566728"/>
                    </a:ext>
                  </a:extLst>
                </a:gridCol>
                <a:gridCol w="1564750">
                  <a:extLst>
                    <a:ext uri="{9D8B030D-6E8A-4147-A177-3AD203B41FA5}">
                      <a16:colId xmlns:a16="http://schemas.microsoft.com/office/drawing/2014/main" val="398706500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20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66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80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" descr="motif-3.png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792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79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F05749E-859B-8D90-5D35-9C112E5892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56561007"/>
              </p:ext>
            </p:extLst>
          </p:nvPr>
        </p:nvGraphicFramePr>
        <p:xfrm>
          <a:off x="231673" y="254420"/>
          <a:ext cx="9510204" cy="536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034">
                  <a:extLst>
                    <a:ext uri="{9D8B030D-6E8A-4147-A177-3AD203B41FA5}">
                      <a16:colId xmlns:a16="http://schemas.microsoft.com/office/drawing/2014/main" val="3022288481"/>
                    </a:ext>
                  </a:extLst>
                </a:gridCol>
                <a:gridCol w="7925170">
                  <a:extLst>
                    <a:ext uri="{9D8B030D-6E8A-4147-A177-3AD203B41FA5}">
                      <a16:colId xmlns:a16="http://schemas.microsoft.com/office/drawing/2014/main" val="1622348786"/>
                    </a:ext>
                  </a:extLst>
                </a:gridCol>
              </a:tblGrid>
              <a:tr h="53688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900" b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플랜트건축설계팀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693758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F76A07-6D83-1A8C-08D8-AB8AC21B84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75687098"/>
              </p:ext>
            </p:extLst>
          </p:nvPr>
        </p:nvGraphicFramePr>
        <p:xfrm>
          <a:off x="231673" y="852854"/>
          <a:ext cx="9510204" cy="5804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0204">
                  <a:extLst>
                    <a:ext uri="{9D8B030D-6E8A-4147-A177-3AD203B41FA5}">
                      <a16:colId xmlns:a16="http://schemas.microsoft.com/office/drawing/2014/main" val="3022288481"/>
                    </a:ext>
                  </a:extLst>
                </a:gridCol>
              </a:tblGrid>
              <a:tr h="58047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693758"/>
                  </a:ext>
                </a:extLst>
              </a:tr>
            </a:tbl>
          </a:graphicData>
        </a:graphic>
      </p:graphicFrame>
      <p:pic>
        <p:nvPicPr>
          <p:cNvPr id="6" name="그림 5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40192F0C-4B0F-81CF-D744-63B4794CE7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0" y="321675"/>
            <a:ext cx="1303182" cy="24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가로모티프색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972" y="2335028"/>
            <a:ext cx="9012960" cy="4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164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77" userDrawn="1">
          <p15:clr>
            <a:srgbClr val="FBAE40"/>
          </p15:clr>
        </p15:guide>
        <p15:guide id="2" pos="290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824000" y="6696000"/>
            <a:ext cx="288000" cy="144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6764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3" b="0" i="0" u="none" strike="noStrike" kern="1200" cap="none" spc="-51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현대하모니 L" pitchFamily="18" charset="-127"/>
                <a:ea typeface="현대하모니 L" pitchFamily="18" charset="-127"/>
                <a:cs typeface="+mn-cs"/>
              </a:rPr>
              <a:t>- </a:t>
            </a:r>
            <a:fld id="{67D94B4B-4F20-4897-9BB1-6B5E9D00507D}" type="slidenum">
              <a:rPr kumimoji="1" lang="en-US" altLang="ko-KR" sz="903" b="0" i="0" u="none" strike="noStrike" kern="1200" cap="none" spc="-51" normalizeH="0" baseline="0" noProof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현대하모니 L" pitchFamily="18" charset="-127"/>
                <a:ea typeface="현대하모니 L" pitchFamily="18" charset="-127"/>
                <a:cs typeface="+mn-cs"/>
              </a:rPr>
              <a:pPr marL="0" marR="0" lvl="0" indent="0" algn="ctr" defTabSz="916764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1" lang="en-US" altLang="ko-KR" sz="903" b="0" i="0" u="none" strike="noStrike" kern="1200" cap="none" spc="-51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현대하모니 L" pitchFamily="18" charset="-127"/>
                <a:ea typeface="현대하모니 L" pitchFamily="18" charset="-127"/>
                <a:cs typeface="+mn-cs"/>
              </a:rPr>
              <a:t> -</a:t>
            </a:r>
            <a:endParaRPr kumimoji="1" lang="ko-KR" altLang="en-US" sz="903" b="0" i="0" u="none" strike="noStrike" kern="0" cap="none" spc="-51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현대하모니 L" pitchFamily="18" charset="-127"/>
              <a:ea typeface="현대하모니 L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10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77" userDrawn="1">
          <p15:clr>
            <a:srgbClr val="FBAE40"/>
          </p15:clr>
        </p15:guide>
        <p15:guide id="2" pos="29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278466" y="661860"/>
            <a:ext cx="9379041" cy="740714"/>
          </a:xfrm>
          <a:prstGeom prst="rect">
            <a:avLst/>
          </a:prstGeom>
        </p:spPr>
        <p:txBody>
          <a:bodyPr lIns="91414" tIns="71980" rIns="91414" bIns="71980"/>
          <a:lstStyle>
            <a:lvl1pPr marL="0" indent="0" algn="l" defTabSz="916702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605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02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6" y="555866"/>
            <a:ext cx="9445104" cy="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57682" y="120924"/>
            <a:ext cx="4810402" cy="432074"/>
          </a:xfrm>
          <a:prstGeom prst="rect">
            <a:avLst/>
          </a:prstGeom>
        </p:spPr>
        <p:txBody>
          <a:bodyPr lIns="91414" tIns="36000" rIns="91414" bIns="36000" anchor="ctr" anchorCtr="0"/>
          <a:lstStyle>
            <a:lvl1pPr marL="0" indent="0" algn="l" defTabSz="916702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7" b="1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endParaRPr lang="ko-KR" altLang="en-US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5084226" y="186408"/>
            <a:ext cx="4573281" cy="377573"/>
          </a:xfrm>
          <a:prstGeom prst="rect">
            <a:avLst/>
          </a:prstGeom>
        </p:spPr>
        <p:txBody>
          <a:bodyPr lIns="91414" tIns="36000" rIns="91414" bIns="36000" anchor="b"/>
          <a:lstStyle>
            <a:lvl1pPr marL="0" indent="0" algn="l" defTabSz="916702" rtl="0" eaLnBrk="1" fontAlgn="base" latinLnBrk="0" hangingPunct="1">
              <a:lnSpc>
                <a:spcPct val="100000"/>
              </a:lnSpc>
              <a:buFontTx/>
              <a:buNone/>
              <a:defRPr lang="ko-KR" altLang="en-US" sz="2006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슬라이드 번호 개체 틀 4"/>
          <p:cNvSpPr>
            <a:spLocks/>
          </p:cNvSpPr>
          <p:nvPr userDrawn="1"/>
        </p:nvSpPr>
        <p:spPr bwMode="auto">
          <a:xfrm>
            <a:off x="9257507" y="6649275"/>
            <a:ext cx="694259" cy="1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16702" eaLnBrk="0" latinLnBrk="0" hangingPunct="0">
              <a:defRPr/>
            </a:pPr>
            <a:fld id="{9F3055C0-8058-4EC0-96CA-597D62A330C4}" type="slidenum">
              <a:rPr lang="en-US" altLang="ko-KR" sz="1003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algn="ctr" defTabSz="916702" eaLnBrk="0" latinLnBrk="0" hangingPunct="0">
                <a:defRPr/>
              </a:pPr>
              <a:t>‹#›</a:t>
            </a:fld>
            <a:endParaRPr lang="en-US" altLang="ko-KR" sz="1003" b="1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271484" y="6540414"/>
            <a:ext cx="9388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>
            <a:spLocks noChangeArrowheads="1"/>
          </p:cNvSpPr>
          <p:nvPr userDrawn="1"/>
        </p:nvSpPr>
        <p:spPr bwMode="auto">
          <a:xfrm>
            <a:off x="8868354" y="117551"/>
            <a:ext cx="1011131" cy="363199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      외      비</a:t>
            </a:r>
          </a:p>
          <a:p>
            <a:pPr algn="ctr">
              <a:defRPr/>
            </a:pPr>
            <a:r>
              <a:rPr lang="en-US" altLang="ko-KR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9024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278466" y="661860"/>
            <a:ext cx="9379041" cy="740714"/>
          </a:xfrm>
          <a:prstGeom prst="rect">
            <a:avLst/>
          </a:prstGeom>
        </p:spPr>
        <p:txBody>
          <a:bodyPr lIns="91414" tIns="71980" rIns="91414" bIns="71980"/>
          <a:lstStyle>
            <a:lvl1pPr marL="0" indent="0" algn="l" defTabSz="916702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605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02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6" y="555866"/>
            <a:ext cx="9445104" cy="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57682" y="120924"/>
            <a:ext cx="4810402" cy="432074"/>
          </a:xfrm>
          <a:prstGeom prst="rect">
            <a:avLst/>
          </a:prstGeom>
        </p:spPr>
        <p:txBody>
          <a:bodyPr lIns="91414" tIns="36000" rIns="91414" bIns="36000" anchor="ctr" anchorCtr="0"/>
          <a:lstStyle>
            <a:lvl1pPr marL="0" indent="0" algn="l" defTabSz="916702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7" b="1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endParaRPr lang="ko-KR" altLang="en-US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5084226" y="186408"/>
            <a:ext cx="4573281" cy="377573"/>
          </a:xfrm>
          <a:prstGeom prst="rect">
            <a:avLst/>
          </a:prstGeom>
        </p:spPr>
        <p:txBody>
          <a:bodyPr lIns="91414" tIns="36000" rIns="91414" bIns="36000" anchor="b"/>
          <a:lstStyle>
            <a:lvl1pPr marL="0" indent="0" algn="l" defTabSz="916702" rtl="0" eaLnBrk="1" fontAlgn="base" latinLnBrk="0" hangingPunct="1">
              <a:lnSpc>
                <a:spcPct val="100000"/>
              </a:lnSpc>
              <a:buFontTx/>
              <a:buNone/>
              <a:defRPr lang="ko-KR" altLang="en-US" sz="2006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슬라이드 번호 개체 틀 4"/>
          <p:cNvSpPr>
            <a:spLocks/>
          </p:cNvSpPr>
          <p:nvPr userDrawn="1"/>
        </p:nvSpPr>
        <p:spPr bwMode="auto">
          <a:xfrm>
            <a:off x="9257507" y="6649275"/>
            <a:ext cx="694259" cy="1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16702" eaLnBrk="0" latinLnBrk="0" hangingPunct="0">
              <a:defRPr/>
            </a:pPr>
            <a:fld id="{9F3055C0-8058-4EC0-96CA-597D62A330C4}" type="slidenum">
              <a:rPr lang="en-US" altLang="ko-KR" sz="1003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algn="ctr" defTabSz="916702" eaLnBrk="0" latinLnBrk="0" hangingPunct="0">
                <a:defRPr/>
              </a:pPr>
              <a:t>‹#›</a:t>
            </a:fld>
            <a:endParaRPr lang="en-US" altLang="ko-KR" sz="1003" b="1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271484" y="6540414"/>
            <a:ext cx="9388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>
            <a:spLocks noChangeArrowheads="1"/>
          </p:cNvSpPr>
          <p:nvPr userDrawn="1"/>
        </p:nvSpPr>
        <p:spPr bwMode="auto">
          <a:xfrm>
            <a:off x="8868354" y="117551"/>
            <a:ext cx="1011131" cy="363199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      외      비</a:t>
            </a:r>
          </a:p>
          <a:p>
            <a:pPr algn="ctr">
              <a:defRPr/>
            </a:pPr>
            <a:r>
              <a:rPr lang="en-US" altLang="ko-KR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04997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278466" y="661860"/>
            <a:ext cx="9379041" cy="740714"/>
          </a:xfrm>
          <a:prstGeom prst="rect">
            <a:avLst/>
          </a:prstGeom>
        </p:spPr>
        <p:txBody>
          <a:bodyPr lIns="91414" tIns="71980" rIns="91414" bIns="71980"/>
          <a:lstStyle>
            <a:lvl1pPr marL="0" indent="0" algn="l" defTabSz="916702" rtl="0" eaLnBrk="1" fontAlgn="base" latinLnBrk="0" hangingPunct="1">
              <a:lnSpc>
                <a:spcPct val="120000"/>
              </a:lnSpc>
              <a:buFont typeface="맑은 고딕" panose="020B0503020000020004" pitchFamily="50" charset="-127"/>
              <a:buNone/>
              <a:defRPr lang="ko-KR" altLang="en-US" sz="1605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02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6" y="555866"/>
            <a:ext cx="9445104" cy="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57682" y="120924"/>
            <a:ext cx="4810402" cy="432074"/>
          </a:xfrm>
          <a:prstGeom prst="rect">
            <a:avLst/>
          </a:prstGeom>
        </p:spPr>
        <p:txBody>
          <a:bodyPr lIns="91414" tIns="36000" rIns="91414" bIns="36000" anchor="ctr" anchorCtr="0"/>
          <a:lstStyle>
            <a:lvl1pPr marL="0" indent="0" algn="l" defTabSz="916702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407" b="1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endParaRPr lang="ko-KR" altLang="en-US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5084226" y="186408"/>
            <a:ext cx="4573281" cy="377573"/>
          </a:xfrm>
          <a:prstGeom prst="rect">
            <a:avLst/>
          </a:prstGeom>
        </p:spPr>
        <p:txBody>
          <a:bodyPr lIns="91414" tIns="36000" rIns="91414" bIns="36000" anchor="b"/>
          <a:lstStyle>
            <a:lvl1pPr marL="0" indent="0" algn="l" defTabSz="916702" rtl="0" eaLnBrk="1" fontAlgn="base" latinLnBrk="0" hangingPunct="1">
              <a:lnSpc>
                <a:spcPct val="100000"/>
              </a:lnSpc>
              <a:buFontTx/>
              <a:buNone/>
              <a:defRPr lang="ko-KR" altLang="en-US" sz="2006" b="0" kern="1200" baseline="0" dirty="0" smtClean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defRPr>
            </a:lvl1pPr>
            <a:lvl2pPr marL="144390" indent="0">
              <a:lnSpc>
                <a:spcPct val="150000"/>
              </a:lnSpc>
              <a:buFont typeface="+mj-lt"/>
              <a:buNone/>
              <a:defRPr sz="1103"/>
            </a:lvl2pPr>
            <a:lvl3pPr marL="433170" indent="-171913">
              <a:lnSpc>
                <a:spcPct val="150000"/>
              </a:lnSpc>
              <a:buFont typeface="맑은 고딕" panose="020B0503020000020004" pitchFamily="50" charset="-127"/>
              <a:buChar char="–"/>
              <a:defRPr sz="1003"/>
            </a:lvl3pPr>
            <a:lvl4pPr marL="1375053" indent="0">
              <a:buNone/>
              <a:defRPr sz="1204"/>
            </a:lvl4pPr>
            <a:lvl5pPr>
              <a:defRPr sz="120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슬라이드 번호 개체 틀 4"/>
          <p:cNvSpPr>
            <a:spLocks/>
          </p:cNvSpPr>
          <p:nvPr userDrawn="1"/>
        </p:nvSpPr>
        <p:spPr bwMode="auto">
          <a:xfrm>
            <a:off x="9257507" y="6649275"/>
            <a:ext cx="694259" cy="1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16702" eaLnBrk="0" latinLnBrk="0" hangingPunct="0">
              <a:defRPr/>
            </a:pPr>
            <a:fld id="{9F3055C0-8058-4EC0-96CA-597D62A330C4}" type="slidenum">
              <a:rPr lang="en-US" altLang="ko-KR" sz="1003" b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pPr algn="ctr" defTabSz="916702" eaLnBrk="0" latinLnBrk="0" hangingPunct="0">
                <a:defRPr/>
              </a:pPr>
              <a:t>‹#›</a:t>
            </a:fld>
            <a:endParaRPr lang="en-US" altLang="ko-KR" sz="1003" b="1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271484" y="6540414"/>
            <a:ext cx="93885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>
            <a:spLocks noChangeArrowheads="1"/>
          </p:cNvSpPr>
          <p:nvPr userDrawn="1"/>
        </p:nvSpPr>
        <p:spPr bwMode="auto">
          <a:xfrm>
            <a:off x="8868354" y="117551"/>
            <a:ext cx="1011131" cy="363199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      외      비</a:t>
            </a:r>
          </a:p>
          <a:p>
            <a:pPr algn="ctr">
              <a:defRPr/>
            </a:pPr>
            <a:r>
              <a:rPr lang="en-US" altLang="ko-KR" sz="903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13360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43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13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13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13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13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13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8477" algn="ctr" rtl="0" fontAlgn="base" latinLnBrk="1">
        <a:spcBef>
          <a:spcPct val="0"/>
        </a:spcBef>
        <a:spcAft>
          <a:spcPct val="0"/>
        </a:spcAft>
        <a:defRPr sz="4413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6959" algn="ctr" rtl="0" fontAlgn="base" latinLnBrk="1">
        <a:spcBef>
          <a:spcPct val="0"/>
        </a:spcBef>
        <a:spcAft>
          <a:spcPct val="0"/>
        </a:spcAft>
        <a:defRPr sz="4413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5439" algn="ctr" rtl="0" fontAlgn="base" latinLnBrk="1">
        <a:spcBef>
          <a:spcPct val="0"/>
        </a:spcBef>
        <a:spcAft>
          <a:spcPct val="0"/>
        </a:spcAft>
        <a:defRPr sz="4413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33926" algn="ctr" rtl="0" fontAlgn="base" latinLnBrk="1">
        <a:spcBef>
          <a:spcPct val="0"/>
        </a:spcBef>
        <a:spcAft>
          <a:spcPct val="0"/>
        </a:spcAft>
        <a:defRPr sz="4413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3859" indent="-343859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10" kern="1200">
          <a:solidFill>
            <a:schemeClr val="tx1"/>
          </a:solidFill>
          <a:latin typeface="+mn-lt"/>
          <a:ea typeface="+mn-ea"/>
          <a:cs typeface="+mn-cs"/>
        </a:defRPr>
      </a:lvl1pPr>
      <a:lvl2pPr marL="745034" indent="-28655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8" kern="1200">
          <a:solidFill>
            <a:schemeClr val="tx1"/>
          </a:solidFill>
          <a:latin typeface="+mn-lt"/>
          <a:ea typeface="+mn-ea"/>
          <a:cs typeface="+mn-cs"/>
        </a:defRPr>
      </a:lvl2pPr>
      <a:lvl3pPr marL="1146201" indent="-229238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7" kern="1200">
          <a:solidFill>
            <a:schemeClr val="tx1"/>
          </a:solidFill>
          <a:latin typeface="+mn-lt"/>
          <a:ea typeface="+mn-ea"/>
          <a:cs typeface="+mn-cs"/>
        </a:defRPr>
      </a:lvl3pPr>
      <a:lvl4pPr marL="1604681" indent="-229238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6" kern="1200">
          <a:solidFill>
            <a:schemeClr val="tx1"/>
          </a:solidFill>
          <a:latin typeface="+mn-lt"/>
          <a:ea typeface="+mn-ea"/>
          <a:cs typeface="+mn-cs"/>
        </a:defRPr>
      </a:lvl4pPr>
      <a:lvl5pPr marL="2063164" indent="-229238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6" kern="1200">
          <a:solidFill>
            <a:schemeClr val="tx1"/>
          </a:solidFill>
          <a:latin typeface="+mn-lt"/>
          <a:ea typeface="+mn-ea"/>
          <a:cs typeface="+mn-cs"/>
        </a:defRPr>
      </a:lvl5pPr>
      <a:lvl6pPr marL="2521640" indent="-229238" algn="l" defTabSz="916959" rtl="0" eaLnBrk="1" latinLnBrk="1" hangingPunct="1">
        <a:spcBef>
          <a:spcPct val="20000"/>
        </a:spcBef>
        <a:buFont typeface="Arial" pitchFamily="34" charset="0"/>
        <a:buChar char="•"/>
        <a:defRPr sz="2006" kern="1200">
          <a:solidFill>
            <a:schemeClr val="tx1"/>
          </a:solidFill>
          <a:latin typeface="+mn-lt"/>
          <a:ea typeface="+mn-ea"/>
          <a:cs typeface="+mn-cs"/>
        </a:defRPr>
      </a:lvl6pPr>
      <a:lvl7pPr marL="2980115" indent="-229238" algn="l" defTabSz="916959" rtl="0" eaLnBrk="1" latinLnBrk="1" hangingPunct="1">
        <a:spcBef>
          <a:spcPct val="20000"/>
        </a:spcBef>
        <a:buFont typeface="Arial" pitchFamily="34" charset="0"/>
        <a:buChar char="•"/>
        <a:defRPr sz="2006" kern="1200">
          <a:solidFill>
            <a:schemeClr val="tx1"/>
          </a:solidFill>
          <a:latin typeface="+mn-lt"/>
          <a:ea typeface="+mn-ea"/>
          <a:cs typeface="+mn-cs"/>
        </a:defRPr>
      </a:lvl7pPr>
      <a:lvl8pPr marL="3438599" indent="-229238" algn="l" defTabSz="916959" rtl="0" eaLnBrk="1" latinLnBrk="1" hangingPunct="1">
        <a:spcBef>
          <a:spcPct val="20000"/>
        </a:spcBef>
        <a:buFont typeface="Arial" pitchFamily="34" charset="0"/>
        <a:buChar char="•"/>
        <a:defRPr sz="2006" kern="1200">
          <a:solidFill>
            <a:schemeClr val="tx1"/>
          </a:solidFill>
          <a:latin typeface="+mn-lt"/>
          <a:ea typeface="+mn-ea"/>
          <a:cs typeface="+mn-cs"/>
        </a:defRPr>
      </a:lvl8pPr>
      <a:lvl9pPr marL="3897079" indent="-229238" algn="l" defTabSz="916959" rtl="0" eaLnBrk="1" latinLnBrk="1" hangingPunct="1">
        <a:spcBef>
          <a:spcPct val="20000"/>
        </a:spcBef>
        <a:buFont typeface="Arial" pitchFamily="34" charset="0"/>
        <a:buChar char="•"/>
        <a:defRPr sz="20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6959" rtl="0" eaLnBrk="1" latinLnBrk="1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477" algn="l" defTabSz="916959" rtl="0" eaLnBrk="1" latinLnBrk="1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959" algn="l" defTabSz="916959" rtl="0" eaLnBrk="1" latinLnBrk="1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439" algn="l" defTabSz="916959" rtl="0" eaLnBrk="1" latinLnBrk="1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926" algn="l" defTabSz="916959" rtl="0" eaLnBrk="1" latinLnBrk="1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2402" algn="l" defTabSz="916959" rtl="0" eaLnBrk="1" latinLnBrk="1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879" algn="l" defTabSz="916959" rtl="0" eaLnBrk="1" latinLnBrk="1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9361" algn="l" defTabSz="916959" rtl="0" eaLnBrk="1" latinLnBrk="1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7841" algn="l" defTabSz="916959" rtl="0" eaLnBrk="1" latinLnBrk="1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5.png"/><Relationship Id="rId5" Type="http://schemas.openxmlformats.org/officeDocument/2006/relationships/image" Target="../media/image354.emf"/><Relationship Id="rId4" Type="http://schemas.openxmlformats.org/officeDocument/2006/relationships/image" Target="../media/image353.png"/><Relationship Id="rId9" Type="http://schemas.openxmlformats.org/officeDocument/2006/relationships/image" Target="../media/image35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2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4.png"/><Relationship Id="rId4" Type="http://schemas.openxmlformats.org/officeDocument/2006/relationships/hyperlink" Target="https://www1.hdec.kr/kr/newsroom/news_view.aspx?NewsSeq=591&amp;NewsType=BRAND&amp;NewsListType=news_list" TargetMode="Externa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9.jpe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2.png"/><Relationship Id="rId4" Type="http://schemas.openxmlformats.org/officeDocument/2006/relationships/image" Target="../media/image37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7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12.png"/><Relationship Id="rId18" Type="http://schemas.openxmlformats.org/officeDocument/2006/relationships/image" Target="../media/image393.png"/><Relationship Id="rId3" Type="http://schemas.openxmlformats.org/officeDocument/2006/relationships/hyperlink" Target="https://www.bentley.com/ko/products/product-line/construction-software" TargetMode="External"/><Relationship Id="rId7" Type="http://schemas.openxmlformats.org/officeDocument/2006/relationships/hyperlink" Target="https://www.autodesk.co.kr/products?page=2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392.png"/><Relationship Id="rId2" Type="http://schemas.openxmlformats.org/officeDocument/2006/relationships/notesSlide" Target="../notesSlides/notesSlide163.xml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9.jpeg"/><Relationship Id="rId11" Type="http://schemas.openxmlformats.org/officeDocument/2006/relationships/image" Target="../media/image8.png"/><Relationship Id="rId5" Type="http://schemas.openxmlformats.org/officeDocument/2006/relationships/hyperlink" Target="https://hexagonppm.com/ko-kr/offerings/products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391.png"/><Relationship Id="rId4" Type="http://schemas.openxmlformats.org/officeDocument/2006/relationships/image" Target="../media/image388.png"/><Relationship Id="rId9" Type="http://schemas.openxmlformats.org/officeDocument/2006/relationships/hyperlink" Target="https://www.aveva.com/ko-kr/products/" TargetMode="External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399.png"/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12" Type="http://schemas.openxmlformats.org/officeDocument/2006/relationships/image" Target="../media/image398.jpe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40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4.png"/><Relationship Id="rId11" Type="http://schemas.openxmlformats.org/officeDocument/2006/relationships/image" Target="../media/image397.png"/><Relationship Id="rId5" Type="http://schemas.openxmlformats.org/officeDocument/2006/relationships/image" Target="../media/image11.png"/><Relationship Id="rId15" Type="http://schemas.openxmlformats.org/officeDocument/2006/relationships/image" Target="../media/image401.png"/><Relationship Id="rId10" Type="http://schemas.openxmlformats.org/officeDocument/2006/relationships/image" Target="../media/image396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openxmlformats.org/officeDocument/2006/relationships/image" Target="../media/image40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jpeg"/><Relationship Id="rId3" Type="http://schemas.openxmlformats.org/officeDocument/2006/relationships/image" Target="../media/image400.png"/><Relationship Id="rId7" Type="http://schemas.openxmlformats.org/officeDocument/2006/relationships/image" Target="../media/image404.jpeg"/><Relationship Id="rId2" Type="http://schemas.openxmlformats.org/officeDocument/2006/relationships/image" Target="../media/image40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9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406.png"/><Relationship Id="rId10" Type="http://schemas.openxmlformats.org/officeDocument/2006/relationships/image" Target="../media/image407.png"/><Relationship Id="rId4" Type="http://schemas.openxmlformats.org/officeDocument/2006/relationships/image" Target="../media/image400.png"/><Relationship Id="rId9" Type="http://schemas.openxmlformats.org/officeDocument/2006/relationships/image" Target="../media/image402.jpe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02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9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406.png"/><Relationship Id="rId10" Type="http://schemas.openxmlformats.org/officeDocument/2006/relationships/image" Target="../media/image407.png"/><Relationship Id="rId4" Type="http://schemas.openxmlformats.org/officeDocument/2006/relationships/image" Target="../media/image400.png"/><Relationship Id="rId9" Type="http://schemas.openxmlformats.org/officeDocument/2006/relationships/image" Target="../media/image402.jpe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svg"/><Relationship Id="rId3" Type="http://schemas.openxmlformats.org/officeDocument/2006/relationships/image" Target="../media/image408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0.svg"/><Relationship Id="rId5" Type="http://schemas.openxmlformats.org/officeDocument/2006/relationships/image" Target="../media/image409.png"/><Relationship Id="rId10" Type="http://schemas.openxmlformats.org/officeDocument/2006/relationships/image" Target="../media/image414.svg"/><Relationship Id="rId4" Type="http://schemas.microsoft.com/office/2007/relationships/hdphoto" Target="../media/hdphoto3.wdp"/><Relationship Id="rId9" Type="http://schemas.openxmlformats.org/officeDocument/2006/relationships/image" Target="../media/image41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5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BIMVDCTV/video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BIMVDCTV/videos" TargetMode="Externa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9.png"/><Relationship Id="rId5" Type="http://schemas.openxmlformats.org/officeDocument/2006/relationships/image" Target="../media/image428.png"/><Relationship Id="rId4" Type="http://schemas.openxmlformats.org/officeDocument/2006/relationships/image" Target="../media/image427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7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support/technical/article/caas/tsarticles/ts/5lnBwHsSn1OTRqm1EwYZZ5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6.png"/><Relationship Id="rId11" Type="http://schemas.openxmlformats.org/officeDocument/2006/relationships/image" Target="../media/image169.png"/><Relationship Id="rId5" Type="http://schemas.openxmlformats.org/officeDocument/2006/relationships/image" Target="../media/image175.png"/><Relationship Id="rId10" Type="http://schemas.openxmlformats.org/officeDocument/2006/relationships/image" Target="../media/image172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2.png"/><Relationship Id="rId5" Type="http://schemas.openxmlformats.org/officeDocument/2006/relationships/image" Target="../media/image177.png"/><Relationship Id="rId4" Type="http://schemas.openxmlformats.org/officeDocument/2006/relationships/image" Target="../media/image18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emf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2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6.png"/><Relationship Id="rId9" Type="http://schemas.openxmlformats.org/officeDocument/2006/relationships/image" Target="../media/image21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02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4.png"/><Relationship Id="rId5" Type="http://schemas.openxmlformats.org/officeDocument/2006/relationships/image" Target="../media/image223.emf"/><Relationship Id="rId4" Type="http://schemas.openxmlformats.org/officeDocument/2006/relationships/image" Target="../media/image22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822A90-CDBD-47E6-A583-C581A78A6920}"/>
              </a:ext>
            </a:extLst>
          </p:cNvPr>
          <p:cNvSpPr txBox="1"/>
          <p:nvPr/>
        </p:nvSpPr>
        <p:spPr>
          <a:xfrm>
            <a:off x="359999" y="216000"/>
            <a:ext cx="9180000" cy="36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과제별 추진 현황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671131" y="303957"/>
            <a:ext cx="4666245" cy="216000"/>
            <a:chOff x="2853743" y="303957"/>
            <a:chExt cx="4666245" cy="216000"/>
          </a:xfrm>
        </p:grpSpPr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2853743" y="303957"/>
              <a:ext cx="216000" cy="216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0" marR="0" lvl="0" indent="0" algn="ctr" defTabSz="9001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ko-KR" sz="105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현대하모니 M" pitchFamily="18" charset="-127"/>
                  <a:ea typeface="현대하모니 M" pitchFamily="18" charset="-127"/>
                </a:rPr>
                <a:t>3</a:t>
              </a:r>
              <a:endParaRPr kumimoji="1" lang="en-GB" altLang="ko-KR" sz="1050" b="0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현대하모니 M" pitchFamily="18" charset="-127"/>
                <a:ea typeface="현대하모니 M" pitchFamily="18" charset="-127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128489" y="321957"/>
              <a:ext cx="4391499" cy="18000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76213" algn="l"/>
                </a:tabLst>
                <a:defRPr/>
              </a:pPr>
              <a:r>
                <a:rPr kumimoji="1" lang="ko-KR" altLang="en-US" sz="14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현대하모니 M" pitchFamily="18" charset="-127"/>
                  <a:ea typeface="현대하모니 M" pitchFamily="18" charset="-127"/>
                  <a:cs typeface="+mn-cs"/>
                </a:rPr>
                <a:t>본부 생산성 향상</a:t>
              </a:r>
            </a:p>
          </p:txBody>
        </p:sp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668589" y="289058"/>
            <a:ext cx="1872000" cy="25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noAutofit/>
          </a:bodyPr>
          <a:lstStyle/>
          <a:p>
            <a:pPr marL="0" marR="0" lvl="0" indent="0" algn="r" defTabSz="9001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엔지니어링사업부 플랜트토건설계실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96873" y="1296000"/>
          <a:ext cx="9072000" cy="10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2140998587"/>
                    </a:ext>
                  </a:extLst>
                </a:gridCol>
                <a:gridCol w="4134762">
                  <a:extLst>
                    <a:ext uri="{9D8B030D-6E8A-4147-A177-3AD203B41FA5}">
                      <a16:colId xmlns:a16="http://schemas.microsoft.com/office/drawing/2014/main" val="3916527"/>
                    </a:ext>
                  </a:extLst>
                </a:gridCol>
                <a:gridCol w="2957238">
                  <a:extLst>
                    <a:ext uri="{9D8B030D-6E8A-4147-A177-3AD203B41FA5}">
                      <a16:colId xmlns:a16="http://schemas.microsoft.com/office/drawing/2014/main" val="27985999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과제명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과제 개요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핵심결과지표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759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플랜트건축설계 실무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Process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의  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전환 적용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디지털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-01)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-1440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Char char="·"/>
                        <a:tabLst/>
                        <a:defRPr/>
                      </a:pP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실무 적용 </a:t>
                      </a: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Feed Back</a:t>
                      </a: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을 통한 </a:t>
                      </a: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</a:t>
                      </a:r>
                      <a:r>
                        <a:rPr kumimoji="1" lang="en-US" altLang="ko-KR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 Work Process </a:t>
                      </a: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업그레이드</a:t>
                      </a:r>
                      <a:endParaRPr lang="en-US" altLang="ko-KR" sz="1000" b="0" kern="120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216000" marR="0" lvl="0" indent="-1440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Char char="·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 단계에서의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3D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기반 정보 교환 지침 수립</a:t>
                      </a:r>
                      <a:endParaRPr kumimoji="0" lang="en-US" altLang="ko-KR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14325" marR="0" lvl="0" indent="-228600" algn="l" defTabSz="914284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플랜트건축팀 </a:t>
                      </a: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 Work Process </a:t>
                      </a: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매뉴얼 작성</a:t>
                      </a:r>
                      <a:endParaRPr lang="en-US" altLang="ko-KR" sz="1000" b="0" kern="120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314325" marR="0" lvl="0" indent="-228600" algn="l" defTabSz="914284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</a:t>
                      </a: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모델의 변환 지침 수립</a:t>
                      </a:r>
                      <a:endParaRPr lang="en-US" altLang="ko-KR" sz="1000" b="0" kern="120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307903"/>
              </p:ext>
            </p:extLst>
          </p:nvPr>
        </p:nvGraphicFramePr>
        <p:xfrm>
          <a:off x="393585" y="2751117"/>
          <a:ext cx="9111000" cy="3891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769">
                  <a:extLst>
                    <a:ext uri="{9D8B030D-6E8A-4147-A177-3AD203B41FA5}">
                      <a16:colId xmlns:a16="http://schemas.microsoft.com/office/drawing/2014/main" val="1311943044"/>
                    </a:ext>
                  </a:extLst>
                </a:gridCol>
                <a:gridCol w="2493231">
                  <a:extLst>
                    <a:ext uri="{9D8B030D-6E8A-4147-A177-3AD203B41FA5}">
                      <a16:colId xmlns:a16="http://schemas.microsoft.com/office/drawing/2014/main" val="805330261"/>
                    </a:ext>
                  </a:extLst>
                </a:gridCol>
                <a:gridCol w="645000">
                  <a:extLst>
                    <a:ext uri="{9D8B030D-6E8A-4147-A177-3AD203B41FA5}">
                      <a16:colId xmlns:a16="http://schemas.microsoft.com/office/drawing/2014/main" val="4031212796"/>
                    </a:ext>
                  </a:extLst>
                </a:gridCol>
                <a:gridCol w="645000">
                  <a:extLst>
                    <a:ext uri="{9D8B030D-6E8A-4147-A177-3AD203B41FA5}">
                      <a16:colId xmlns:a16="http://schemas.microsoft.com/office/drawing/2014/main" val="4205985512"/>
                    </a:ext>
                  </a:extLst>
                </a:gridCol>
                <a:gridCol w="3564000">
                  <a:extLst>
                    <a:ext uri="{9D8B030D-6E8A-4147-A177-3AD203B41FA5}">
                      <a16:colId xmlns:a16="http://schemas.microsoft.com/office/drawing/2014/main" val="517769174"/>
                    </a:ext>
                  </a:extLst>
                </a:gridCol>
              </a:tblGrid>
              <a:tr h="309887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핵심결과지표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추진 계획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시작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종료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상세 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75917"/>
                  </a:ext>
                </a:extLst>
              </a:tr>
              <a:tr h="533400">
                <a:tc rowSpan="4">
                  <a:txBody>
                    <a:bodyPr/>
                    <a:lstStyle/>
                    <a:p>
                      <a:pPr marL="14400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① 플랜트건축팀 </a:t>
                      </a: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 Work Process </a:t>
                      </a: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매뉴얼 작성</a:t>
                      </a:r>
                      <a:endParaRPr lang="en-US" altLang="ko-KR" sz="1000" b="0" kern="120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핵심 </a:t>
                      </a:r>
                      <a:r>
                        <a:rPr kumimoji="1" lang="en-US" altLang="ko-KR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Process 1. </a:t>
                      </a:r>
                      <a:r>
                        <a:rPr kumimoji="1" lang="ko-KR" altLang="en-US" sz="100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정보입력체계</a:t>
                      </a: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 고도화</a:t>
                      </a:r>
                      <a:endParaRPr kumimoji="1" lang="en-US" altLang="ko-KR" sz="10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Arial Narrow" panose="020B0606020202030204" pitchFamily="34" charset="0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: Building List, Family List -BIM </a:t>
                      </a: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모델 연계 강화</a:t>
                      </a:r>
                      <a: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180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□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HGEN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실무 적용 및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Feed Back</a:t>
                      </a:r>
                      <a:endParaRPr kumimoji="0" lang="en-US" altLang="ko-KR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대상건물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Building 1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개동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Shelter 2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개동</a:t>
                      </a:r>
                      <a:b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- BIM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적용 수준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핵심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Process 1~6 Full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적용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□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SACE2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실무 적용 및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Feed Back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대상건물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RC 1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개동</a:t>
                      </a:r>
                      <a:b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- BIM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적용 수준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핵심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Process 1~6 Full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적용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□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BIM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전문가 그룹 육성 및 운영 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- BIM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전문가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명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+ 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모델러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명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프로젝트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Working Group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에 대한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실무 직접 지원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□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실무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Feed Back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을 반영한 </a:t>
                      </a: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플랜트건축팀 </a:t>
                      </a: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 Work Process</a:t>
                      </a: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</a:t>
                      </a: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매뉴얼 작성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365121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핵심 </a:t>
                      </a:r>
                      <a:r>
                        <a:rPr kumimoji="1" lang="en-US" altLang="ko-KR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Process 2. BIM</a:t>
                      </a: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기반 외주 업무 처리</a:t>
                      </a:r>
                      <a:endParaRPr kumimoji="1" lang="en-US" altLang="ko-KR" sz="10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Arial Narrow" panose="020B0606020202030204" pitchFamily="34" charset="0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: </a:t>
                      </a: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입찰</a:t>
                      </a:r>
                      <a: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/Feed </a:t>
                      </a: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설계 </a:t>
                      </a:r>
                      <a: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Tool </a:t>
                      </a: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고도화</a:t>
                      </a:r>
                      <a: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외주 지침 작성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180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503460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핵심 </a:t>
                      </a:r>
                      <a:r>
                        <a:rPr kumimoji="1" lang="en-US" altLang="ko-KR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Process 3. Network</a:t>
                      </a: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기반 </a:t>
                      </a:r>
                      <a:r>
                        <a:rPr kumimoji="1" lang="en-US" altLang="ko-KR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Work Sharing</a:t>
                      </a: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: BIM</a:t>
                      </a: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모델 작성 및 검토 생산성 향상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180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459204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핵심 </a:t>
                      </a:r>
                      <a:r>
                        <a:rPr kumimoji="1" lang="en-US" altLang="ko-KR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Process 4 &amp; 5.  </a:t>
                      </a: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도면</a:t>
                      </a:r>
                      <a:r>
                        <a:rPr kumimoji="1" lang="en-US" altLang="ko-KR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물량 산출 자동화</a:t>
                      </a:r>
                      <a:endParaRPr kumimoji="1" lang="en-US" altLang="ko-KR" sz="10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Arial Narrow" panose="020B0606020202030204" pitchFamily="34" charset="0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: BIM</a:t>
                      </a: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기반 도면</a:t>
                      </a:r>
                      <a: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물량 산출 생산성 향상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180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09138"/>
                  </a:ext>
                </a:extLst>
              </a:tr>
              <a:tr h="361950">
                <a:tc rowSpan="4">
                  <a:txBody>
                    <a:bodyPr/>
                    <a:lstStyle/>
                    <a:p>
                      <a:pPr marL="14400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②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모델의 변환 지침 수립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핵심 </a:t>
                      </a:r>
                      <a:r>
                        <a:rPr kumimoji="1" lang="en-US" altLang="ko-KR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Process 6.  3D </a:t>
                      </a: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기반 정보 교환</a:t>
                      </a:r>
                      <a:endParaRPr kumimoji="1" lang="en-US" altLang="ko-KR" sz="10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Arial Narrow" panose="020B0606020202030204" pitchFamily="34" charset="0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: 3D </a:t>
                      </a: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모델</a:t>
                      </a:r>
                      <a: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현대하모니 L" panose="02020603020101020101" pitchFamily="18" charset="-127"/>
                          <a:cs typeface="+mn-cs"/>
                        </a:rPr>
                        <a:t>기반 유관팀과의 협업 생산성 향상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180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□</a:t>
                      </a: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SACE2</a:t>
                      </a: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대상건물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Building 33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개동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Shelter 28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개동</a:t>
                      </a:r>
                      <a:b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   - BIM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적용 수준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발주처에 승인된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BEP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에 따라 역무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수행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     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* BEP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: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 Execution Plan</a:t>
                      </a: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□ 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토건실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건축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토목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HVAC)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협업을 통한 설계 모델 변환 지침 수립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   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- </a:t>
                      </a:r>
                      <a:r>
                        <a:rPr kumimoji="0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BIM Model </a:t>
                      </a:r>
                      <a:r>
                        <a:rPr kumimoji="0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변환을 통한 </a:t>
                      </a:r>
                      <a:r>
                        <a:rPr kumimoji="0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S3D/E3D </a:t>
                      </a:r>
                      <a:r>
                        <a:rPr kumimoji="0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모델 생성</a:t>
                      </a:r>
                      <a:endParaRPr kumimoji="0" lang="en-US" altLang="ko-KR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    - 3D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  <a:sym typeface="Wingdings" pitchFamily="2" charset="2"/>
                        </a:rPr>
                        <a:t>모델 기반 유관팀과의 협업 생산성 향상을 위한 변환 지침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Revit to Tekla 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건축 ⇔ 토목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180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958343"/>
                  </a:ext>
                </a:extLst>
              </a:tr>
              <a:tr h="361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Revit to S3D/E3D 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건축 ⇒ 배관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180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7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530864"/>
                  </a:ext>
                </a:extLst>
              </a:tr>
              <a:tr h="361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Revit Base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건축 ⇔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HVAC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정보 교환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18000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5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722559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396000" y="1008000"/>
            <a:ext cx="72000" cy="180000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 w="1270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과제 개요</a:t>
            </a:r>
            <a:endParaRPr kumimoji="0" lang="ko-KR" altLang="en-US" sz="1000" b="0" i="0" u="none" strike="noStrike" kern="1200" cap="none" spc="0" normalizeH="0" baseline="0" noProof="0">
              <a:ln w="12700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2736000" y="936000"/>
          <a:ext cx="6732000" cy="2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27985999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50678044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56063562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43236319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99480312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35323883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담당 리더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이호성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실장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실무자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정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 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이양천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팀장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 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부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박기범 책임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협업 조직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스마트토건기술팀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91899" y="2483879"/>
            <a:ext cx="72000" cy="180000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 w="1270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추진 계획</a:t>
            </a:r>
            <a:endParaRPr kumimoji="0" lang="ko-KR" altLang="en-US" sz="1000" b="0" i="0" u="none" strike="noStrike" kern="1200" cap="none" spc="0" normalizeH="0" baseline="0" noProof="0">
              <a:ln w="12700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20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Project File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모서리가 둥근 사각형 설명선 13">
            <a:extLst>
              <a:ext uri="{FF2B5EF4-FFF2-40B4-BE49-F238E27FC236}">
                <a16:creationId xmlns:a16="http://schemas.microsoft.com/office/drawing/2014/main" id="{A0C075B4-16A0-8BAF-EFB3-A1C3713EBEDD}"/>
              </a:ext>
            </a:extLst>
          </p:cNvPr>
          <p:cNvSpPr/>
          <p:nvPr/>
        </p:nvSpPr>
        <p:spPr>
          <a:xfrm>
            <a:off x="388998" y="999090"/>
            <a:ext cx="2016000" cy="748547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설계 정보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Project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적용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Interior Finish, Wall, Roof, Door, Window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사양 확정</a:t>
            </a:r>
          </a:p>
        </p:txBody>
      </p:sp>
    </p:spTree>
    <p:extLst>
      <p:ext uri="{BB962C8B-B14F-4D97-AF65-F5344CB8AC3E}">
        <p14:creationId xmlns:p14="http://schemas.microsoft.com/office/powerpoint/2010/main" val="24418738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225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9" y="903534"/>
            <a:ext cx="2556000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A-8. </a:t>
            </a:r>
            <a:r>
              <a:rPr lang="ko-KR" altLang="en-US" sz="1400" b="1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인방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(Lintel)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D1F18-9155-DED1-375A-D81E0CFD4ADB}"/>
              </a:ext>
            </a:extLst>
          </p:cNvPr>
          <p:cNvSpPr/>
          <p:nvPr/>
        </p:nvSpPr>
        <p:spPr>
          <a:xfrm>
            <a:off x="313750" y="17142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94C46-7A9D-812B-EAE5-76A2F0D0F3FF}"/>
              </a:ext>
            </a:extLst>
          </p:cNvPr>
          <p:cNvSpPr txBox="1"/>
          <p:nvPr/>
        </p:nvSpPr>
        <p:spPr>
          <a:xfrm>
            <a:off x="8426253" y="1294456"/>
            <a:ext cx="127424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&gt;&gt; Metric Structural Framing – Beams and Braces 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 프레임 패밀리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생성하여 모델링에 반영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생성한 패밀리를 사용이 필요한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Upload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하여 이용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스케쥴표에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인방에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대한 내용 반영이 필요할 경우 공유 매개변수로 패밀리 생성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12979" y="89092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55A55-80DF-928A-D788-4717300312D1}"/>
              </a:ext>
            </a:extLst>
          </p:cNvPr>
          <p:cNvSpPr txBox="1"/>
          <p:nvPr/>
        </p:nvSpPr>
        <p:spPr>
          <a:xfrm>
            <a:off x="8529273" y="4254920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12979" y="390936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215D1-6B50-2271-833D-9A208690B701}"/>
              </a:ext>
            </a:extLst>
          </p:cNvPr>
          <p:cNvSpPr txBox="1"/>
          <p:nvPr/>
        </p:nvSpPr>
        <p:spPr>
          <a:xfrm>
            <a:off x="8512979" y="5157036"/>
            <a:ext cx="118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물량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12979" y="480595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B257B-95D3-60E3-8583-73BF95307F63}"/>
              </a:ext>
            </a:extLst>
          </p:cNvPr>
          <p:cNvSpPr txBox="1"/>
          <p:nvPr/>
        </p:nvSpPr>
        <p:spPr>
          <a:xfrm>
            <a:off x="948538" y="1361701"/>
            <a:ext cx="603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EAF21-9ECB-CDF5-7250-C3145A61B4C6}"/>
              </a:ext>
            </a:extLst>
          </p:cNvPr>
          <p:cNvSpPr txBox="1"/>
          <p:nvPr/>
        </p:nvSpPr>
        <p:spPr>
          <a:xfrm>
            <a:off x="948538" y="1718050"/>
            <a:ext cx="359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인방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(Lintel)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&gt;&gt; Metric Structural Framing – Beams and Braces(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 프레임 패밀리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생성하여 모델링에 반영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5A9109-E001-3C05-D841-FD3D2EF58928}"/>
              </a:ext>
            </a:extLst>
          </p:cNvPr>
          <p:cNvSpPr txBox="1"/>
          <p:nvPr/>
        </p:nvSpPr>
        <p:spPr>
          <a:xfrm>
            <a:off x="235669" y="2862668"/>
            <a:ext cx="406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&gt;&gt; Metric Structural Framing – Beams and Braces(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 프레임 패밀리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선택 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Extrusion(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돌출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기능을 이용하여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(Lintel)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생성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톱니 모양의 오른쪽 화살표 64">
            <a:extLst>
              <a:ext uri="{FF2B5EF4-FFF2-40B4-BE49-F238E27FC236}">
                <a16:creationId xmlns:a16="http://schemas.microsoft.com/office/drawing/2014/main" id="{185B7EA2-0600-330D-CA91-E219DB847608}"/>
              </a:ext>
            </a:extLst>
          </p:cNvPr>
          <p:cNvSpPr/>
          <p:nvPr/>
        </p:nvSpPr>
        <p:spPr>
          <a:xfrm>
            <a:off x="4159860" y="3665397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93650-BE00-96EF-69E4-62E15090094A}"/>
              </a:ext>
            </a:extLst>
          </p:cNvPr>
          <p:cNvSpPr txBox="1"/>
          <p:nvPr/>
        </p:nvSpPr>
        <p:spPr>
          <a:xfrm>
            <a:off x="4515465" y="2899486"/>
            <a:ext cx="3600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Lintel Length, Lintel Width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관련 치수에 인스턴스 매개변수 설정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톱니 모양의 오른쪽 화살표 66">
            <a:extLst>
              <a:ext uri="{FF2B5EF4-FFF2-40B4-BE49-F238E27FC236}">
                <a16:creationId xmlns:a16="http://schemas.microsoft.com/office/drawing/2014/main" id="{9D5C3151-DFE9-736D-1420-DF680C360209}"/>
              </a:ext>
            </a:extLst>
          </p:cNvPr>
          <p:cNvSpPr/>
          <p:nvPr/>
        </p:nvSpPr>
        <p:spPr>
          <a:xfrm>
            <a:off x="7820814" y="3669310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3E5DD8-87CC-FEF6-623F-39C7C072229B}"/>
              </a:ext>
            </a:extLst>
          </p:cNvPr>
          <p:cNvSpPr txBox="1"/>
          <p:nvPr/>
        </p:nvSpPr>
        <p:spPr>
          <a:xfrm>
            <a:off x="330081" y="4453431"/>
            <a:ext cx="2749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 설정 및 패밀리 저장 후 프로젝트에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Upload</a:t>
            </a:r>
          </a:p>
        </p:txBody>
      </p:sp>
      <p:sp>
        <p:nvSpPr>
          <p:cNvPr id="20" name="톱니 모양의 오른쪽 화살표 42">
            <a:extLst>
              <a:ext uri="{FF2B5EF4-FFF2-40B4-BE49-F238E27FC236}">
                <a16:creationId xmlns:a16="http://schemas.microsoft.com/office/drawing/2014/main" id="{06A700E2-4A85-0B13-CE46-42B88731325E}"/>
              </a:ext>
            </a:extLst>
          </p:cNvPr>
          <p:cNvSpPr/>
          <p:nvPr/>
        </p:nvSpPr>
        <p:spPr>
          <a:xfrm>
            <a:off x="4668065" y="5319607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FE20EC-9098-CF17-F1B6-5546E4FAABF5}"/>
              </a:ext>
            </a:extLst>
          </p:cNvPr>
          <p:cNvGrpSpPr/>
          <p:nvPr/>
        </p:nvGrpSpPr>
        <p:grpSpPr>
          <a:xfrm>
            <a:off x="689207" y="3404243"/>
            <a:ext cx="3212993" cy="695846"/>
            <a:chOff x="798882" y="3356276"/>
            <a:chExt cx="3212993" cy="69584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1236CA5-1F2F-70E0-AFD0-0D0F92BD2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882" y="3356276"/>
              <a:ext cx="3212993" cy="695846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70E73B-8292-F591-1416-37C424DDE63A}"/>
                </a:ext>
              </a:extLst>
            </p:cNvPr>
            <p:cNvSpPr/>
            <p:nvPr/>
          </p:nvSpPr>
          <p:spPr>
            <a:xfrm>
              <a:off x="1640432" y="3464060"/>
              <a:ext cx="347663" cy="58171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6F5F99D-B44F-D289-C33F-90594167CDF1}"/>
              </a:ext>
            </a:extLst>
          </p:cNvPr>
          <p:cNvGrpSpPr/>
          <p:nvPr/>
        </p:nvGrpSpPr>
        <p:grpSpPr>
          <a:xfrm>
            <a:off x="4990939" y="3308016"/>
            <a:ext cx="2530889" cy="888299"/>
            <a:chOff x="9089795" y="1699001"/>
            <a:chExt cx="2698243" cy="94703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1C7ABB1-C2C5-F359-4E21-B07669963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9795" y="1699001"/>
              <a:ext cx="2698242" cy="947038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A97C21-254A-7920-7606-F8E4F16E3CF8}"/>
                </a:ext>
              </a:extLst>
            </p:cNvPr>
            <p:cNvSpPr/>
            <p:nvPr/>
          </p:nvSpPr>
          <p:spPr>
            <a:xfrm>
              <a:off x="9788655" y="1699001"/>
              <a:ext cx="795255" cy="23564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699E862-BDA3-7DC9-00D4-49127A99213F}"/>
                </a:ext>
              </a:extLst>
            </p:cNvPr>
            <p:cNvSpPr/>
            <p:nvPr/>
          </p:nvSpPr>
          <p:spPr>
            <a:xfrm>
              <a:off x="11562056" y="1906718"/>
              <a:ext cx="225982" cy="73932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53F34649-9D6D-A1DD-F55A-7AF411969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07" y="5194151"/>
            <a:ext cx="4008538" cy="4994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20748F-FEA6-E920-B970-C590B6FB8A53}"/>
              </a:ext>
            </a:extLst>
          </p:cNvPr>
          <p:cNvSpPr txBox="1"/>
          <p:nvPr/>
        </p:nvSpPr>
        <p:spPr>
          <a:xfrm>
            <a:off x="4469312" y="4453431"/>
            <a:ext cx="3937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인방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모델링이 필요한 곳에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Height/Length/Width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등을 조정하여 모델링 반영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290D975-D084-810D-372A-3AD07F2E7F25}"/>
              </a:ext>
            </a:extLst>
          </p:cNvPr>
          <p:cNvGrpSpPr/>
          <p:nvPr/>
        </p:nvGrpSpPr>
        <p:grpSpPr>
          <a:xfrm>
            <a:off x="5265025" y="4763809"/>
            <a:ext cx="2178296" cy="1566844"/>
            <a:chOff x="5685787" y="4715842"/>
            <a:chExt cx="2178296" cy="156684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2CD1AEA-6460-68BA-A2F4-FC54769F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85787" y="4715842"/>
              <a:ext cx="2178296" cy="1566844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31CE493-042F-FC10-C11F-B878A0A47472}"/>
                </a:ext>
              </a:extLst>
            </p:cNvPr>
            <p:cNvSpPr/>
            <p:nvPr/>
          </p:nvSpPr>
          <p:spPr>
            <a:xfrm>
              <a:off x="5685787" y="5580984"/>
              <a:ext cx="2178296" cy="70170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01257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9" y="903534"/>
            <a:ext cx="2793626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A-9. </a:t>
            </a:r>
            <a:r>
              <a:rPr lang="ko-KR" altLang="en-US" sz="1400" b="1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캐노피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(Canopy)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D1F18-9155-DED1-375A-D81E0CFD4ADB}"/>
              </a:ext>
            </a:extLst>
          </p:cNvPr>
          <p:cNvSpPr/>
          <p:nvPr/>
        </p:nvSpPr>
        <p:spPr>
          <a:xfrm>
            <a:off x="313750" y="17142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12979" y="89092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55A55-80DF-928A-D788-4717300312D1}"/>
              </a:ext>
            </a:extLst>
          </p:cNvPr>
          <p:cNvSpPr txBox="1"/>
          <p:nvPr/>
        </p:nvSpPr>
        <p:spPr>
          <a:xfrm>
            <a:off x="8529273" y="4254920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12979" y="390936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215D1-6B50-2271-833D-9A208690B701}"/>
              </a:ext>
            </a:extLst>
          </p:cNvPr>
          <p:cNvSpPr txBox="1"/>
          <p:nvPr/>
        </p:nvSpPr>
        <p:spPr>
          <a:xfrm>
            <a:off x="8512979" y="5157036"/>
            <a:ext cx="118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물량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12979" y="480595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B257B-95D3-60E3-8583-73BF95307F63}"/>
              </a:ext>
            </a:extLst>
          </p:cNvPr>
          <p:cNvSpPr txBox="1"/>
          <p:nvPr/>
        </p:nvSpPr>
        <p:spPr>
          <a:xfrm>
            <a:off x="948538" y="1361701"/>
            <a:ext cx="603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F860E-A3CB-4830-06D9-844F502E7C13}"/>
              </a:ext>
            </a:extLst>
          </p:cNvPr>
          <p:cNvSpPr txBox="1"/>
          <p:nvPr/>
        </p:nvSpPr>
        <p:spPr>
          <a:xfrm>
            <a:off x="948538" y="1683499"/>
            <a:ext cx="359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캐노피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(Canopy)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&gt;&gt; Metric Structural Framing – Beams and Braces(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 프레임 패밀리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생성하여 모델링에 반영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8C220-48EE-BBE8-14F9-F8156F4F572D}"/>
              </a:ext>
            </a:extLst>
          </p:cNvPr>
          <p:cNvSpPr txBox="1"/>
          <p:nvPr/>
        </p:nvSpPr>
        <p:spPr>
          <a:xfrm>
            <a:off x="345344" y="2708021"/>
            <a:ext cx="406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&gt;&gt; Metric Structural Framing – Beams and Braces(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 프레임 패밀리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선택 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Sweep(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스윕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기능을 이용하여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캐노피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(Canopy)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생성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톱니 모양의 오른쪽 화살표 64">
            <a:extLst>
              <a:ext uri="{FF2B5EF4-FFF2-40B4-BE49-F238E27FC236}">
                <a16:creationId xmlns:a16="http://schemas.microsoft.com/office/drawing/2014/main" id="{FCE2D899-18BC-8285-F30B-D5CA5B9A8C42}"/>
              </a:ext>
            </a:extLst>
          </p:cNvPr>
          <p:cNvSpPr/>
          <p:nvPr/>
        </p:nvSpPr>
        <p:spPr>
          <a:xfrm>
            <a:off x="4505208" y="3510750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27E9F5-E175-8394-CDC2-1750B5EEAAC5}"/>
              </a:ext>
            </a:extLst>
          </p:cNvPr>
          <p:cNvSpPr txBox="1"/>
          <p:nvPr/>
        </p:nvSpPr>
        <p:spPr>
          <a:xfrm>
            <a:off x="4749478" y="2750279"/>
            <a:ext cx="3600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Canopy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구성하는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관련요소에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매개변수 인스턴스 설정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톱니 모양의 오른쪽 화살표 66">
            <a:extLst>
              <a:ext uri="{FF2B5EF4-FFF2-40B4-BE49-F238E27FC236}">
                <a16:creationId xmlns:a16="http://schemas.microsoft.com/office/drawing/2014/main" id="{2DDA0B35-DE22-F239-3680-E301F51420DD}"/>
              </a:ext>
            </a:extLst>
          </p:cNvPr>
          <p:cNvSpPr/>
          <p:nvPr/>
        </p:nvSpPr>
        <p:spPr>
          <a:xfrm>
            <a:off x="7830096" y="3514663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4A662F-9301-C320-16D3-65F8EC179998}"/>
              </a:ext>
            </a:extLst>
          </p:cNvPr>
          <p:cNvSpPr txBox="1"/>
          <p:nvPr/>
        </p:nvSpPr>
        <p:spPr>
          <a:xfrm>
            <a:off x="439756" y="4268304"/>
            <a:ext cx="2749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 설정 및 패밀리 저장 후 프로젝트에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Upload</a:t>
            </a:r>
          </a:p>
        </p:txBody>
      </p:sp>
      <p:sp>
        <p:nvSpPr>
          <p:cNvPr id="39" name="톱니 모양의 오른쪽 화살표 42">
            <a:extLst>
              <a:ext uri="{FF2B5EF4-FFF2-40B4-BE49-F238E27FC236}">
                <a16:creationId xmlns:a16="http://schemas.microsoft.com/office/drawing/2014/main" id="{0EBBBAE0-2484-0665-642E-C22AC4EF9416}"/>
              </a:ext>
            </a:extLst>
          </p:cNvPr>
          <p:cNvSpPr/>
          <p:nvPr/>
        </p:nvSpPr>
        <p:spPr>
          <a:xfrm>
            <a:off x="5027320" y="5077460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B55E6B-E669-2DB1-172E-FE7F713C0BF8}"/>
              </a:ext>
            </a:extLst>
          </p:cNvPr>
          <p:cNvSpPr txBox="1"/>
          <p:nvPr/>
        </p:nvSpPr>
        <p:spPr>
          <a:xfrm>
            <a:off x="5267539" y="4233915"/>
            <a:ext cx="290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캐노피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(Canopy)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모델링이 필요한 곳에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Height/Length/Width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등을 조정하여 모델링 반영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3153A6-DC23-3294-5309-B78A28BC6AEB}"/>
              </a:ext>
            </a:extLst>
          </p:cNvPr>
          <p:cNvGrpSpPr/>
          <p:nvPr/>
        </p:nvGrpSpPr>
        <p:grpSpPr>
          <a:xfrm>
            <a:off x="604682" y="3153369"/>
            <a:ext cx="3425580" cy="865564"/>
            <a:chOff x="604682" y="3153369"/>
            <a:chExt cx="3425580" cy="86556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3186BE0-7836-5701-2BC9-807649DAB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682" y="3153369"/>
              <a:ext cx="3425580" cy="86556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8761DA1-03B7-95A8-CFD4-ADFFC28D4693}"/>
                </a:ext>
              </a:extLst>
            </p:cNvPr>
            <p:cNvSpPr/>
            <p:nvPr/>
          </p:nvSpPr>
          <p:spPr>
            <a:xfrm>
              <a:off x="2644140" y="3306322"/>
              <a:ext cx="350520" cy="535704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FDAB83C5-14AA-7A7A-6ECC-1EBA2B3B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344" y="2974717"/>
            <a:ext cx="2156196" cy="12655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4D260F3-1750-B2C6-20FD-54B90081D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29" y="4789856"/>
            <a:ext cx="4337822" cy="79123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9B86BCBF-47F6-70CE-D69F-73A0C795BB04}"/>
              </a:ext>
            </a:extLst>
          </p:cNvPr>
          <p:cNvGrpSpPr/>
          <p:nvPr/>
        </p:nvGrpSpPr>
        <p:grpSpPr>
          <a:xfrm>
            <a:off x="5533813" y="4644596"/>
            <a:ext cx="1864500" cy="1599433"/>
            <a:chOff x="5481531" y="4716952"/>
            <a:chExt cx="1779254" cy="155423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1C09867-B1AB-D368-E188-DD5EE0734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1532" y="4716952"/>
              <a:ext cx="1779253" cy="155423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82A0094-F713-6CB8-2420-9D97D0B6223A}"/>
                </a:ext>
              </a:extLst>
            </p:cNvPr>
            <p:cNvSpPr/>
            <p:nvPr/>
          </p:nvSpPr>
          <p:spPr>
            <a:xfrm>
              <a:off x="5481531" y="5424682"/>
              <a:ext cx="1779253" cy="8465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273F3EA-58CE-FD1B-7D0B-807D71EB8B51}"/>
              </a:ext>
            </a:extLst>
          </p:cNvPr>
          <p:cNvSpPr txBox="1"/>
          <p:nvPr/>
        </p:nvSpPr>
        <p:spPr>
          <a:xfrm>
            <a:off x="8502353" y="1229298"/>
            <a:ext cx="1187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&gt;&gt; Metric Structural Framing – Beams and Braces 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 프레임 패밀리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생성하여 모델링에 반영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생성한 패밀리를 사용이 필요한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Upload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하여 이용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8749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B04DF88-4CC0-6E82-5C4D-7BEC7613D166}"/>
              </a:ext>
            </a:extLst>
          </p:cNvPr>
          <p:cNvGrpSpPr/>
          <p:nvPr/>
        </p:nvGrpSpPr>
        <p:grpSpPr>
          <a:xfrm>
            <a:off x="4775582" y="3656094"/>
            <a:ext cx="5085248" cy="2460842"/>
            <a:chOff x="4460547" y="3656094"/>
            <a:chExt cx="5085248" cy="246084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17CEBAE-57C1-7818-C91F-06D964181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2118"/>
            <a:stretch/>
          </p:blipFill>
          <p:spPr>
            <a:xfrm>
              <a:off x="4460547" y="3656094"/>
              <a:ext cx="2453209" cy="221173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DB168D-C22B-0ADA-585E-BFB37591C7B2}"/>
                </a:ext>
              </a:extLst>
            </p:cNvPr>
            <p:cNvSpPr txBox="1"/>
            <p:nvPr/>
          </p:nvSpPr>
          <p:spPr>
            <a:xfrm>
              <a:off x="6996988" y="5886104"/>
              <a:ext cx="185074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수식 조정하여 옵션 사항 편집 가능함</a:t>
              </a:r>
              <a:endPara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CC095A9-60CF-EDA1-35DC-DCC86E594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357"/>
            <a:stretch/>
          </p:blipFill>
          <p:spPr>
            <a:xfrm>
              <a:off x="6913756" y="3656094"/>
              <a:ext cx="2632039" cy="221173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1E1708-D825-BCD0-489A-A342CAB5A8BA}"/>
                </a:ext>
              </a:extLst>
            </p:cNvPr>
            <p:cNvSpPr/>
            <p:nvPr/>
          </p:nvSpPr>
          <p:spPr>
            <a:xfrm>
              <a:off x="6912864" y="3725389"/>
              <a:ext cx="2018995" cy="21654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9" y="903534"/>
            <a:ext cx="2793626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A-10. DOWNSPOUT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D1F18-9155-DED1-375A-D81E0CFD4ADB}"/>
              </a:ext>
            </a:extLst>
          </p:cNvPr>
          <p:cNvSpPr/>
          <p:nvPr/>
        </p:nvSpPr>
        <p:spPr>
          <a:xfrm>
            <a:off x="313750" y="17142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12979" y="89092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55A55-80DF-928A-D788-4717300312D1}"/>
              </a:ext>
            </a:extLst>
          </p:cNvPr>
          <p:cNvSpPr txBox="1"/>
          <p:nvPr/>
        </p:nvSpPr>
        <p:spPr>
          <a:xfrm>
            <a:off x="8529273" y="2737402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12979" y="243076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12979" y="299660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25BD2-52DE-B1E3-63A5-B7143AF29564}"/>
              </a:ext>
            </a:extLst>
          </p:cNvPr>
          <p:cNvSpPr txBox="1"/>
          <p:nvPr/>
        </p:nvSpPr>
        <p:spPr>
          <a:xfrm>
            <a:off x="889815" y="1666051"/>
            <a:ext cx="407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업체로부터 접수한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(BIM object)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활용하여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패밀리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Import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옵션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(Bracket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길이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Head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Offset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길이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Customizing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5D010-F5C1-95C9-AE85-70FF16E9AC18}"/>
              </a:ext>
            </a:extLst>
          </p:cNvPr>
          <p:cNvSpPr txBox="1"/>
          <p:nvPr/>
        </p:nvSpPr>
        <p:spPr>
          <a:xfrm>
            <a:off x="917006" y="1337870"/>
            <a:ext cx="4071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Downspout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패밀리가 없음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C23D60-2285-DD49-11C4-F0643E31AA64}"/>
              </a:ext>
            </a:extLst>
          </p:cNvPr>
          <p:cNvGrpSpPr/>
          <p:nvPr/>
        </p:nvGrpSpPr>
        <p:grpSpPr>
          <a:xfrm>
            <a:off x="2268712" y="2673082"/>
            <a:ext cx="2447398" cy="3194746"/>
            <a:chOff x="1928811" y="2673082"/>
            <a:chExt cx="2447398" cy="319474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1F4A942-80B1-9F0E-DDC1-659B7418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8283" y="2673082"/>
              <a:ext cx="2387926" cy="319474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239231B-2BAC-1D07-CF1F-4A6A5CB78D8C}"/>
                </a:ext>
              </a:extLst>
            </p:cNvPr>
            <p:cNvSpPr/>
            <p:nvPr/>
          </p:nvSpPr>
          <p:spPr>
            <a:xfrm>
              <a:off x="1928811" y="3418280"/>
              <a:ext cx="2338390" cy="23417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930E3D-4093-067E-D228-F73325222494}"/>
                </a:ext>
              </a:extLst>
            </p:cNvPr>
            <p:cNvSpPr txBox="1"/>
            <p:nvPr/>
          </p:nvSpPr>
          <p:spPr>
            <a:xfrm>
              <a:off x="1928811" y="3172580"/>
              <a:ext cx="159379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프로젝트에 따라 사용자가 편집</a:t>
              </a:r>
              <a:endPara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61F599D-9B75-A441-8517-EB66D48B0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18" y="2669640"/>
            <a:ext cx="1790674" cy="280944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D4A403-3275-86F3-A37A-F0B5C36D5A14}"/>
              </a:ext>
            </a:extLst>
          </p:cNvPr>
          <p:cNvSpPr/>
          <p:nvPr/>
        </p:nvSpPr>
        <p:spPr>
          <a:xfrm>
            <a:off x="987553" y="2699309"/>
            <a:ext cx="343814" cy="25383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E37270-1E5F-D203-AD6F-2124911ED9A2}"/>
              </a:ext>
            </a:extLst>
          </p:cNvPr>
          <p:cNvSpPr txBox="1"/>
          <p:nvPr/>
        </p:nvSpPr>
        <p:spPr>
          <a:xfrm>
            <a:off x="8428211" y="1213125"/>
            <a:ext cx="12722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업체로부터 접수한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(BIM object)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활용하여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패밀리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Import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옵션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(Bracket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길이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Head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Offset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길이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Customizing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E6A10F-C174-5220-FAB6-15BFAB20C4DF}"/>
              </a:ext>
            </a:extLst>
          </p:cNvPr>
          <p:cNvSpPr txBox="1"/>
          <p:nvPr/>
        </p:nvSpPr>
        <p:spPr>
          <a:xfrm>
            <a:off x="8468936" y="3300770"/>
            <a:ext cx="129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Height 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산출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7282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9" y="903534"/>
            <a:ext cx="2793626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A-11. Ladder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D1F18-9155-DED1-375A-D81E0CFD4ADB}"/>
              </a:ext>
            </a:extLst>
          </p:cNvPr>
          <p:cNvSpPr/>
          <p:nvPr/>
        </p:nvSpPr>
        <p:spPr>
          <a:xfrm>
            <a:off x="313750" y="17142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12979" y="89092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55A55-80DF-928A-D788-4717300312D1}"/>
              </a:ext>
            </a:extLst>
          </p:cNvPr>
          <p:cNvSpPr txBox="1"/>
          <p:nvPr/>
        </p:nvSpPr>
        <p:spPr>
          <a:xfrm>
            <a:off x="8529273" y="3282150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12979" y="293659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12979" y="383318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B4EA3-6F89-4A46-AE4D-879E1B32BFC2}"/>
              </a:ext>
            </a:extLst>
          </p:cNvPr>
          <p:cNvSpPr txBox="1"/>
          <p:nvPr/>
        </p:nvSpPr>
        <p:spPr>
          <a:xfrm>
            <a:off x="915621" y="1323041"/>
            <a:ext cx="4071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Cage/Support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포함한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Ladder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패밀리가 없음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E66C7-A112-A12C-0A28-E380F29864DF}"/>
              </a:ext>
            </a:extLst>
          </p:cNvPr>
          <p:cNvSpPr txBox="1"/>
          <p:nvPr/>
        </p:nvSpPr>
        <p:spPr>
          <a:xfrm>
            <a:off x="896924" y="1702163"/>
            <a:ext cx="407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업체로부터 접수한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(BIM object)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활용하여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패밀리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Import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옵션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(Bracket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길이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Handrail, Cage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Customizing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B5A7AD-D99B-E202-243A-8976DCBB3D7B}"/>
              </a:ext>
            </a:extLst>
          </p:cNvPr>
          <p:cNvGrpSpPr/>
          <p:nvPr/>
        </p:nvGrpSpPr>
        <p:grpSpPr>
          <a:xfrm>
            <a:off x="385717" y="2741070"/>
            <a:ext cx="2189233" cy="3184336"/>
            <a:chOff x="385717" y="4293097"/>
            <a:chExt cx="1509751" cy="2196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133E065-2626-DB90-96AE-0C935502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717" y="4293097"/>
              <a:ext cx="1509751" cy="2196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5D4DC7A-D954-7A2E-4E12-39E6AB24672A}"/>
                </a:ext>
              </a:extLst>
            </p:cNvPr>
            <p:cNvSpPr/>
            <p:nvPr/>
          </p:nvSpPr>
          <p:spPr>
            <a:xfrm>
              <a:off x="888626" y="4459296"/>
              <a:ext cx="574413" cy="18244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7FAD1B-A284-DCCE-EFD2-B56BC52B57D5}"/>
              </a:ext>
            </a:extLst>
          </p:cNvPr>
          <p:cNvGrpSpPr/>
          <p:nvPr/>
        </p:nvGrpSpPr>
        <p:grpSpPr>
          <a:xfrm>
            <a:off x="2696138" y="2741070"/>
            <a:ext cx="2645323" cy="2350309"/>
            <a:chOff x="2055970" y="2741070"/>
            <a:chExt cx="2471645" cy="21960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918CBEC-9485-ED2F-ECB5-CB2D04860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8691"/>
            <a:stretch/>
          </p:blipFill>
          <p:spPr>
            <a:xfrm>
              <a:off x="2076303" y="2741070"/>
              <a:ext cx="2451312" cy="21960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7EA66D-C0B4-1939-A0AF-6CFD4DD70598}"/>
                </a:ext>
              </a:extLst>
            </p:cNvPr>
            <p:cNvSpPr/>
            <p:nvPr/>
          </p:nvSpPr>
          <p:spPr>
            <a:xfrm>
              <a:off x="2055972" y="3469482"/>
              <a:ext cx="2375073" cy="12122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612CCD-4B4C-DAF4-1DD5-C516D1F33F59}"/>
                </a:ext>
              </a:extLst>
            </p:cNvPr>
            <p:cNvSpPr txBox="1"/>
            <p:nvPr/>
          </p:nvSpPr>
          <p:spPr>
            <a:xfrm>
              <a:off x="2055970" y="3216471"/>
              <a:ext cx="168209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프로젝트에 따라 사용자가 편집</a:t>
              </a:r>
              <a:endPara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A1551EA-C661-4D68-DE14-6509D2D48295}"/>
              </a:ext>
            </a:extLst>
          </p:cNvPr>
          <p:cNvGrpSpPr/>
          <p:nvPr/>
        </p:nvGrpSpPr>
        <p:grpSpPr>
          <a:xfrm>
            <a:off x="2696138" y="5119807"/>
            <a:ext cx="5876348" cy="1042242"/>
            <a:chOff x="4547945" y="4041822"/>
            <a:chExt cx="5006326" cy="88793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01FB774-D82F-A95A-29C0-49C6AB5C0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7945" y="4041822"/>
              <a:ext cx="5006326" cy="63990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EB2B98-320D-D7A7-693B-BD0E6B8340C7}"/>
                </a:ext>
              </a:extLst>
            </p:cNvPr>
            <p:cNvSpPr txBox="1"/>
            <p:nvPr/>
          </p:nvSpPr>
          <p:spPr>
            <a:xfrm>
              <a:off x="7051108" y="4698923"/>
              <a:ext cx="185074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수식 조정하여 옵션 사항 편집 가능함</a:t>
              </a:r>
              <a:endPara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E575DF-E3D8-7355-7307-08892563FA76}"/>
                </a:ext>
              </a:extLst>
            </p:cNvPr>
            <p:cNvSpPr/>
            <p:nvPr/>
          </p:nvSpPr>
          <p:spPr>
            <a:xfrm>
              <a:off x="7051853" y="4164740"/>
              <a:ext cx="2502418" cy="5169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B179B8A-AEE3-66AF-B826-580523178E5F}"/>
              </a:ext>
            </a:extLst>
          </p:cNvPr>
          <p:cNvSpPr txBox="1"/>
          <p:nvPr/>
        </p:nvSpPr>
        <p:spPr>
          <a:xfrm>
            <a:off x="8512979" y="1235237"/>
            <a:ext cx="1187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업체로부터 접수한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(BIM object)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활용하여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패밀리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Import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옵션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(Bracket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길이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Handrail, Cage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Customizing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A00791-D8DF-AECA-3A1E-D48E4559843B}"/>
              </a:ext>
            </a:extLst>
          </p:cNvPr>
          <p:cNvSpPr txBox="1"/>
          <p:nvPr/>
        </p:nvSpPr>
        <p:spPr>
          <a:xfrm>
            <a:off x="8512979" y="4192063"/>
            <a:ext cx="118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Height 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산출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4517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A-13.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경사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Concrete Roof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복합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D1F18-9155-DED1-375A-D81E0CFD4ADB}"/>
              </a:ext>
            </a:extLst>
          </p:cNvPr>
          <p:cNvSpPr/>
          <p:nvPr/>
        </p:nvSpPr>
        <p:spPr>
          <a:xfrm>
            <a:off x="290448" y="4699009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12979" y="89092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12979" y="293659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12979" y="383318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9C612-1F14-DFD2-25F0-53A5F055B231}"/>
              </a:ext>
            </a:extLst>
          </p:cNvPr>
          <p:cNvSpPr txBox="1"/>
          <p:nvPr/>
        </p:nvSpPr>
        <p:spPr>
          <a:xfrm>
            <a:off x="915621" y="1294457"/>
            <a:ext cx="40711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Concrete Roof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하나의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모델링할 경우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구조도면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작성이 불가함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Roof Framing Plan(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구조도면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도면화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불가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Roof Plan(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건축도면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도면화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3934F2-B6D4-492D-7FD5-49EDD08DD188}"/>
              </a:ext>
            </a:extLst>
          </p:cNvPr>
          <p:cNvGrpSpPr/>
          <p:nvPr/>
        </p:nvGrpSpPr>
        <p:grpSpPr>
          <a:xfrm>
            <a:off x="477136" y="1850709"/>
            <a:ext cx="5072129" cy="2797107"/>
            <a:chOff x="477136" y="1973260"/>
            <a:chExt cx="5072129" cy="279710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E385124-FC1A-316B-4F85-A550FBCB7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9535" y="1973260"/>
              <a:ext cx="3410261" cy="17459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39637FD-07C5-32EA-D8CA-9BD933899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01" r="27402"/>
            <a:stretch/>
          </p:blipFill>
          <p:spPr>
            <a:xfrm>
              <a:off x="2755051" y="2729027"/>
              <a:ext cx="2723730" cy="196518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CC87C5-350D-AC6F-AA57-1C50076D7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8827"/>
            <a:stretch/>
          </p:blipFill>
          <p:spPr>
            <a:xfrm>
              <a:off x="727065" y="2805185"/>
              <a:ext cx="2031375" cy="196518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255629B-5B02-310E-EE57-0F181CDA77CE}"/>
                </a:ext>
              </a:extLst>
            </p:cNvPr>
            <p:cNvSpPr/>
            <p:nvPr/>
          </p:nvSpPr>
          <p:spPr>
            <a:xfrm>
              <a:off x="1593039" y="2121621"/>
              <a:ext cx="2918395" cy="24551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A7D5B61-35E0-3D65-A6AD-1F805833A09B}"/>
                </a:ext>
              </a:extLst>
            </p:cNvPr>
            <p:cNvSpPr/>
            <p:nvPr/>
          </p:nvSpPr>
          <p:spPr>
            <a:xfrm>
              <a:off x="3034666" y="3867758"/>
              <a:ext cx="2444116" cy="175693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EB799E3-6D11-406B-C1A2-DF2B8B959166}"/>
                </a:ext>
              </a:extLst>
            </p:cNvPr>
            <p:cNvCxnSpPr/>
            <p:nvPr/>
          </p:nvCxnSpPr>
          <p:spPr>
            <a:xfrm flipH="1">
              <a:off x="542550" y="3863403"/>
              <a:ext cx="500671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D42009-320F-F0BC-DA1F-9FA0B004FD29}"/>
                </a:ext>
              </a:extLst>
            </p:cNvPr>
            <p:cNvSpPr txBox="1"/>
            <p:nvPr/>
          </p:nvSpPr>
          <p:spPr>
            <a:xfrm>
              <a:off x="477136" y="3680028"/>
              <a:ext cx="4106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TOC</a:t>
              </a:r>
              <a:endPara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E9D1A7-684B-FD34-D7DF-7515D43C0425}"/>
                </a:ext>
              </a:extLst>
            </p:cNvPr>
            <p:cNvSpPr txBox="1"/>
            <p:nvPr/>
          </p:nvSpPr>
          <p:spPr>
            <a:xfrm>
              <a:off x="690752" y="2940761"/>
              <a:ext cx="14575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err="1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도면화</a:t>
              </a:r>
              <a:r>
                <a:rPr lang="ko-KR" altLang="en-US" sz="900" b="1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확인할 수 있는 레벨</a:t>
              </a:r>
              <a:endParaRPr lang="en-US" altLang="ko-KR" sz="9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C8DE6AB-0ED4-C720-AC44-012AE817EAEB}"/>
                </a:ext>
              </a:extLst>
            </p:cNvPr>
            <p:cNvCxnSpPr/>
            <p:nvPr/>
          </p:nvCxnSpPr>
          <p:spPr>
            <a:xfrm flipH="1">
              <a:off x="542549" y="3573843"/>
              <a:ext cx="2179441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A388AC-2F4B-8CCE-4338-B7358714541B}"/>
                </a:ext>
              </a:extLst>
            </p:cNvPr>
            <p:cNvSpPr txBox="1"/>
            <p:nvPr/>
          </p:nvSpPr>
          <p:spPr>
            <a:xfrm>
              <a:off x="477136" y="3354666"/>
              <a:ext cx="4010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TOF</a:t>
              </a:r>
              <a:endPara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A51F095-4B1C-6002-13FE-7F4425C7EA1A}"/>
                </a:ext>
              </a:extLst>
            </p:cNvPr>
            <p:cNvCxnSpPr/>
            <p:nvPr/>
          </p:nvCxnSpPr>
          <p:spPr>
            <a:xfrm>
              <a:off x="522856" y="3137779"/>
              <a:ext cx="17087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E7A83ED-D81F-4258-65A4-0010FFE83CD0}"/>
                </a:ext>
              </a:extLst>
            </p:cNvPr>
            <p:cNvCxnSpPr/>
            <p:nvPr/>
          </p:nvCxnSpPr>
          <p:spPr>
            <a:xfrm>
              <a:off x="2140165" y="3133493"/>
              <a:ext cx="0" cy="4296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A23A159-6A96-93AB-3A00-00B7A2C54E98}"/>
                </a:ext>
              </a:extLst>
            </p:cNvPr>
            <p:cNvSpPr/>
            <p:nvPr/>
          </p:nvSpPr>
          <p:spPr>
            <a:xfrm>
              <a:off x="3034666" y="3425598"/>
              <a:ext cx="2437742" cy="437805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C062CF7-6B0B-7CB8-BEFF-3D7DDD4B18EE}"/>
                </a:ext>
              </a:extLst>
            </p:cNvPr>
            <p:cNvCxnSpPr/>
            <p:nvPr/>
          </p:nvCxnSpPr>
          <p:spPr>
            <a:xfrm>
              <a:off x="3243350" y="2376985"/>
              <a:ext cx="10390" cy="14216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6744AE-BCA6-005F-634A-426CC25B0DA9}"/>
                </a:ext>
              </a:extLst>
            </p:cNvPr>
            <p:cNvSpPr txBox="1"/>
            <p:nvPr/>
          </p:nvSpPr>
          <p:spPr>
            <a:xfrm>
              <a:off x="3252809" y="2433468"/>
              <a:ext cx="125862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하나의 </a:t>
              </a:r>
              <a:r>
                <a:rPr lang="en-US" altLang="ko-KR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Family</a:t>
              </a:r>
              <a:r>
                <a:rPr lang="ko-KR" altLang="en-US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모델링</a:t>
              </a:r>
              <a:endPara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860B5A-3979-46AD-10D1-3257841B17AB}"/>
                </a:ext>
              </a:extLst>
            </p:cNvPr>
            <p:cNvSpPr txBox="1"/>
            <p:nvPr/>
          </p:nvSpPr>
          <p:spPr>
            <a:xfrm>
              <a:off x="698372" y="3115740"/>
              <a:ext cx="14575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Roof Plan(</a:t>
              </a:r>
              <a:r>
                <a:rPr lang="ko-KR" altLang="en-US" sz="900" b="1" err="1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건축도면</a:t>
              </a:r>
              <a:r>
                <a:rPr lang="en-US" altLang="ko-KR" sz="900" b="1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B2E6C50-2023-B610-FA19-1FC7C8C431CE}"/>
              </a:ext>
            </a:extLst>
          </p:cNvPr>
          <p:cNvSpPr txBox="1"/>
          <p:nvPr/>
        </p:nvSpPr>
        <p:spPr>
          <a:xfrm>
            <a:off x="866513" y="4701134"/>
            <a:ext cx="302173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Slab(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Finish(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 분리하여 모델링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Roof Slab : Structure &gt;&gt; Floor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Roof Finish : Architecture &gt;&gt; Roof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※ Roof Slab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Floor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적용한 이유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철근 모델링을 위해서는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Structure Category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모델링해야 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DA92D5-2BAF-8FED-810C-9BD387F1222E}"/>
              </a:ext>
            </a:extLst>
          </p:cNvPr>
          <p:cNvSpPr txBox="1"/>
          <p:nvPr/>
        </p:nvSpPr>
        <p:spPr>
          <a:xfrm>
            <a:off x="4968081" y="4071363"/>
            <a:ext cx="38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Finish(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Slab(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구조체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분리하여 모델링하면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Plan(</a:t>
            </a:r>
            <a:r>
              <a:rPr lang="ko-KR" altLang="en-US" sz="900" err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건축도면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/ Roof Framing Plan(</a:t>
            </a:r>
            <a:r>
              <a:rPr lang="ko-KR" altLang="en-US" sz="900" err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구조도면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모두 작성 가능함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16DE78-6CCC-6EF9-6E5A-E2DE8AAF7B3D}"/>
              </a:ext>
            </a:extLst>
          </p:cNvPr>
          <p:cNvSpPr txBox="1"/>
          <p:nvPr/>
        </p:nvSpPr>
        <p:spPr>
          <a:xfrm>
            <a:off x="6344462" y="5163046"/>
            <a:ext cx="22585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Familiy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– 2 : Roof Finish(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8C98C06-B821-9EE9-1F41-ADF00E253842}"/>
              </a:ext>
            </a:extLst>
          </p:cNvPr>
          <p:cNvGrpSpPr/>
          <p:nvPr/>
        </p:nvGrpSpPr>
        <p:grpSpPr>
          <a:xfrm>
            <a:off x="5116440" y="4489936"/>
            <a:ext cx="3264367" cy="1398185"/>
            <a:chOff x="7057616" y="249251"/>
            <a:chExt cx="3264367" cy="139818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BA276A-6175-9343-4C3C-7FFD5BB49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7616" y="249251"/>
              <a:ext cx="3264367" cy="139818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BA57E8-DB0A-738E-1699-54B1F64A70A5}"/>
                </a:ext>
              </a:extLst>
            </p:cNvPr>
            <p:cNvSpPr txBox="1"/>
            <p:nvPr/>
          </p:nvSpPr>
          <p:spPr>
            <a:xfrm>
              <a:off x="8231203" y="449398"/>
              <a:ext cx="1513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Roof Slab(</a:t>
              </a:r>
              <a:r>
                <a:rPr lang="ko-KR" altLang="en-US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구조체</a:t>
              </a:r>
              <a:r>
                <a:rPr lang="en-US" altLang="ko-KR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39DA99-D6AB-EB48-70E8-B0319F61D934}"/>
                </a:ext>
              </a:extLst>
            </p:cNvPr>
            <p:cNvSpPr txBox="1"/>
            <p:nvPr/>
          </p:nvSpPr>
          <p:spPr>
            <a:xfrm>
              <a:off x="7835194" y="302053"/>
              <a:ext cx="1846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Roof Finish(</a:t>
              </a:r>
              <a:r>
                <a:rPr lang="ko-KR" altLang="en-US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마감</a:t>
              </a:r>
              <a:r>
                <a:rPr lang="en-US" altLang="ko-KR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A3D454C-8224-E492-48EA-55F526D58B03}"/>
                </a:ext>
              </a:extLst>
            </p:cNvPr>
            <p:cNvCxnSpPr/>
            <p:nvPr/>
          </p:nvCxnSpPr>
          <p:spPr>
            <a:xfrm>
              <a:off x="7791141" y="480847"/>
              <a:ext cx="93599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44D82E14-6557-2262-F893-91EF1A278D22}"/>
                </a:ext>
              </a:extLst>
            </p:cNvPr>
            <p:cNvCxnSpPr/>
            <p:nvPr/>
          </p:nvCxnSpPr>
          <p:spPr>
            <a:xfrm>
              <a:off x="7867643" y="484227"/>
              <a:ext cx="0" cy="3492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AA81306-E870-E64D-AFE2-3D5BF8F9A0B8}"/>
                </a:ext>
              </a:extLst>
            </p:cNvPr>
            <p:cNvCxnSpPr/>
            <p:nvPr/>
          </p:nvCxnSpPr>
          <p:spPr>
            <a:xfrm>
              <a:off x="8176903" y="618960"/>
              <a:ext cx="93599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93EAC2C-848F-6940-97D4-14B4FFE96C9F}"/>
                </a:ext>
              </a:extLst>
            </p:cNvPr>
            <p:cNvCxnSpPr/>
            <p:nvPr/>
          </p:nvCxnSpPr>
          <p:spPr>
            <a:xfrm>
              <a:off x="8253405" y="622340"/>
              <a:ext cx="0" cy="2539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3897D1C-9D81-D62A-6851-DEB32DA7CB17}"/>
                </a:ext>
              </a:extLst>
            </p:cNvPr>
            <p:cNvSpPr/>
            <p:nvPr/>
          </p:nvSpPr>
          <p:spPr>
            <a:xfrm>
              <a:off x="7218556" y="890983"/>
              <a:ext cx="2884449" cy="45719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66E0D6FE-1053-E6E3-8170-8372EAA88E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287"/>
          <a:stretch/>
        </p:blipFill>
        <p:spPr>
          <a:xfrm>
            <a:off x="4110451" y="5284341"/>
            <a:ext cx="3240000" cy="70076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4BA0934-A1EF-659D-92BD-11B3B726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784" y="5753888"/>
            <a:ext cx="3240000" cy="81250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B4A112B-6D54-3D25-686C-B089BE6E84C2}"/>
              </a:ext>
            </a:extLst>
          </p:cNvPr>
          <p:cNvSpPr txBox="1"/>
          <p:nvPr/>
        </p:nvSpPr>
        <p:spPr>
          <a:xfrm>
            <a:off x="3993038" y="5225759"/>
            <a:ext cx="19334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Familiy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– 1 : Roof Finish(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8B7174-4B8D-95AB-5D6C-B0810F806BAC}"/>
              </a:ext>
            </a:extLst>
          </p:cNvPr>
          <p:cNvSpPr txBox="1"/>
          <p:nvPr/>
        </p:nvSpPr>
        <p:spPr>
          <a:xfrm>
            <a:off x="4811794" y="5752750"/>
            <a:ext cx="19334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err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Familiy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– 2 : Roof Slab(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구조체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EF5BB2-9F1B-93B5-E784-C2FE8B57E7D4}"/>
              </a:ext>
            </a:extLst>
          </p:cNvPr>
          <p:cNvSpPr txBox="1"/>
          <p:nvPr/>
        </p:nvSpPr>
        <p:spPr>
          <a:xfrm>
            <a:off x="8458404" y="1239850"/>
            <a:ext cx="12116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Slab(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Finish(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분리하여 모델링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638060-EC01-FD2A-6EA0-4D13B6E312A7}"/>
              </a:ext>
            </a:extLst>
          </p:cNvPr>
          <p:cNvSpPr txBox="1"/>
          <p:nvPr/>
        </p:nvSpPr>
        <p:spPr>
          <a:xfrm>
            <a:off x="8512979" y="3428696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C636A7-4109-4052-6764-573406AE7C4C}"/>
              </a:ext>
            </a:extLst>
          </p:cNvPr>
          <p:cNvSpPr txBox="1"/>
          <p:nvPr/>
        </p:nvSpPr>
        <p:spPr>
          <a:xfrm>
            <a:off x="8458405" y="4184829"/>
            <a:ext cx="1211690" cy="196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구조체 물량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Volume(Revit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산출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지붕 마감 물량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Area(Revit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산출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Mortar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구배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적용 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면적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산출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x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평균 두께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입력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평균 두께 입력은 물량 산출 엑셀시트에서 입력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0740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A-14. Skirt (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별도모델링 필요시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D1F18-9155-DED1-375A-D81E0CFD4ADB}"/>
              </a:ext>
            </a:extLst>
          </p:cNvPr>
          <p:cNvSpPr/>
          <p:nvPr/>
        </p:nvSpPr>
        <p:spPr>
          <a:xfrm>
            <a:off x="2225592" y="1293288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12979" y="89092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12979" y="293659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12979" y="383318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6DE96-CAD3-9F1D-FEA3-040EFB5EAF73}"/>
              </a:ext>
            </a:extLst>
          </p:cNvPr>
          <p:cNvSpPr txBox="1"/>
          <p:nvPr/>
        </p:nvSpPr>
        <p:spPr>
          <a:xfrm>
            <a:off x="2829199" y="1293288"/>
            <a:ext cx="407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Skirt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아래 기준으로 모델링 진행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Family Category : Architecture &gt;&gt; Wall &gt;&gt; Wall : Architectural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48E0C-1B0E-A1D2-56FF-9E18A6BD9770}"/>
              </a:ext>
            </a:extLst>
          </p:cNvPr>
          <p:cNvSpPr txBox="1"/>
          <p:nvPr/>
        </p:nvSpPr>
        <p:spPr>
          <a:xfrm>
            <a:off x="896924" y="1333688"/>
            <a:ext cx="4071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D46E61-57ED-DCD6-5409-1F808EF25C50}"/>
              </a:ext>
            </a:extLst>
          </p:cNvPr>
          <p:cNvGrpSpPr/>
          <p:nvPr/>
        </p:nvGrpSpPr>
        <p:grpSpPr>
          <a:xfrm>
            <a:off x="367641" y="1729063"/>
            <a:ext cx="2884603" cy="2441225"/>
            <a:chOff x="452186" y="2048040"/>
            <a:chExt cx="2884603" cy="244122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B7D1888-70DB-2A39-FD2A-02B1F164A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228" y="2401265"/>
              <a:ext cx="2303326" cy="2088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CE659F-98DA-8F36-876E-FF14360311C8}"/>
                </a:ext>
              </a:extLst>
            </p:cNvPr>
            <p:cNvSpPr txBox="1"/>
            <p:nvPr/>
          </p:nvSpPr>
          <p:spPr>
            <a:xfrm>
              <a:off x="452186" y="2048040"/>
              <a:ext cx="28846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1. Architecture &gt;&gt; Wall &gt;&gt; Wall : Architectural </a:t>
              </a:r>
              <a:r>
                <a:rPr lang="ko-KR" altLang="en-US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선택</a:t>
              </a:r>
              <a:endPara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CDD6241-A3B3-9345-4F54-DDAA68F2A993}"/>
                </a:ext>
              </a:extLst>
            </p:cNvPr>
            <p:cNvSpPr/>
            <p:nvPr/>
          </p:nvSpPr>
          <p:spPr>
            <a:xfrm>
              <a:off x="607229" y="3019425"/>
              <a:ext cx="941158" cy="26268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247D667-2199-4BEE-7B7C-359C000492AF}"/>
                </a:ext>
              </a:extLst>
            </p:cNvPr>
            <p:cNvSpPr/>
            <p:nvPr/>
          </p:nvSpPr>
          <p:spPr>
            <a:xfrm>
              <a:off x="917954" y="2401265"/>
              <a:ext cx="536005" cy="11928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7026F1E-53B0-16B0-8259-9946A6E90704}"/>
                </a:ext>
              </a:extLst>
            </p:cNvPr>
            <p:cNvSpPr/>
            <p:nvPr/>
          </p:nvSpPr>
          <p:spPr>
            <a:xfrm>
              <a:off x="977201" y="2542991"/>
              <a:ext cx="315028" cy="476434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꺾인 연결선 27">
              <a:extLst>
                <a:ext uri="{FF2B5EF4-FFF2-40B4-BE49-F238E27FC236}">
                  <a16:creationId xmlns:a16="http://schemas.microsoft.com/office/drawing/2014/main" id="{A9A413EA-DB06-56E2-F16F-E887AD9C6739}"/>
                </a:ext>
              </a:extLst>
            </p:cNvPr>
            <p:cNvCxnSpPr>
              <a:stCxn id="34" idx="3"/>
              <a:endCxn id="35" idx="3"/>
            </p:cNvCxnSpPr>
            <p:nvPr/>
          </p:nvCxnSpPr>
          <p:spPr>
            <a:xfrm flipH="1">
              <a:off x="1292229" y="2460909"/>
              <a:ext cx="161730" cy="320299"/>
            </a:xfrm>
            <a:prstGeom prst="bentConnector3">
              <a:avLst>
                <a:gd name="adj1" fmla="val -14134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28">
              <a:extLst>
                <a:ext uri="{FF2B5EF4-FFF2-40B4-BE49-F238E27FC236}">
                  <a16:creationId xmlns:a16="http://schemas.microsoft.com/office/drawing/2014/main" id="{DA69A754-4B29-AD5C-1D7C-DE6C22A57347}"/>
                </a:ext>
              </a:extLst>
            </p:cNvPr>
            <p:cNvCxnSpPr>
              <a:stCxn id="35" idx="1"/>
              <a:endCxn id="33" idx="1"/>
            </p:cNvCxnSpPr>
            <p:nvPr/>
          </p:nvCxnSpPr>
          <p:spPr>
            <a:xfrm rot="10800000" flipV="1">
              <a:off x="607229" y="2781207"/>
              <a:ext cx="369972" cy="369561"/>
            </a:xfrm>
            <a:prstGeom prst="bentConnector3">
              <a:avLst>
                <a:gd name="adj1" fmla="val 161788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403496F-ECCE-77B9-B4C5-062E9B4B998C}"/>
              </a:ext>
            </a:extLst>
          </p:cNvPr>
          <p:cNvSpPr txBox="1"/>
          <p:nvPr/>
        </p:nvSpPr>
        <p:spPr>
          <a:xfrm>
            <a:off x="397327" y="4408504"/>
            <a:ext cx="2535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Skirt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해당하는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C725867-BAAD-7CED-BA86-007DA12DE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" b="60656"/>
          <a:stretch/>
        </p:blipFill>
        <p:spPr>
          <a:xfrm>
            <a:off x="433145" y="4761729"/>
            <a:ext cx="2304000" cy="17640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603BD0-630E-B5E1-B944-0CE55F9BD24F}"/>
              </a:ext>
            </a:extLst>
          </p:cNvPr>
          <p:cNvSpPr/>
          <p:nvPr/>
        </p:nvSpPr>
        <p:spPr>
          <a:xfrm>
            <a:off x="433145" y="6248319"/>
            <a:ext cx="2186783" cy="262688"/>
          </a:xfrm>
          <a:prstGeom prst="rect">
            <a:avLst/>
          </a:prstGeom>
          <a:solidFill>
            <a:srgbClr val="FF00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BA5253A-0BF0-E3EC-2447-A827C2DA46AE}"/>
              </a:ext>
            </a:extLst>
          </p:cNvPr>
          <p:cNvGrpSpPr/>
          <p:nvPr/>
        </p:nvGrpSpPr>
        <p:grpSpPr>
          <a:xfrm>
            <a:off x="3201789" y="1728374"/>
            <a:ext cx="2535870" cy="3206778"/>
            <a:chOff x="2030101" y="6222859"/>
            <a:chExt cx="2535870" cy="32067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C8ABD2-D491-3503-C751-62A0E0CD0312}"/>
                </a:ext>
              </a:extLst>
            </p:cNvPr>
            <p:cNvSpPr txBox="1"/>
            <p:nvPr/>
          </p:nvSpPr>
          <p:spPr>
            <a:xfrm>
              <a:off x="2030101" y="6222859"/>
              <a:ext cx="25358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3. </a:t>
              </a:r>
              <a:r>
                <a:rPr lang="ko-KR" altLang="en-US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인스턴스 매개변수 수정</a:t>
              </a: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5529045-B413-0BA2-3AC8-BB64D31CA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9880" y="6489793"/>
              <a:ext cx="2304000" cy="2939844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2814260-9CA8-1A6E-3601-0C0B28BE0321}"/>
                </a:ext>
              </a:extLst>
            </p:cNvPr>
            <p:cNvSpPr/>
            <p:nvPr/>
          </p:nvSpPr>
          <p:spPr>
            <a:xfrm>
              <a:off x="2160679" y="7459560"/>
              <a:ext cx="2240701" cy="161320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0D60922-E9C8-F31C-EA66-2E2C5F0C56AA}"/>
              </a:ext>
            </a:extLst>
          </p:cNvPr>
          <p:cNvGrpSpPr/>
          <p:nvPr/>
        </p:nvGrpSpPr>
        <p:grpSpPr>
          <a:xfrm>
            <a:off x="5416898" y="2533108"/>
            <a:ext cx="2973684" cy="4063798"/>
            <a:chOff x="8916913" y="1644549"/>
            <a:chExt cx="2973684" cy="40637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317255C-2A48-BF5A-A1AF-C2553B4722C5}"/>
                </a:ext>
              </a:extLst>
            </p:cNvPr>
            <p:cNvSpPr txBox="1"/>
            <p:nvPr/>
          </p:nvSpPr>
          <p:spPr>
            <a:xfrm>
              <a:off x="9156273" y="1644549"/>
              <a:ext cx="2648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4. </a:t>
              </a:r>
              <a:r>
                <a:rPr lang="ko-KR" altLang="en-US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평면</a:t>
              </a:r>
              <a:r>
                <a:rPr lang="en-US" altLang="ko-KR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단면 등에서 모델링 실시</a:t>
              </a:r>
              <a:endPara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r>
                <a:rPr lang="en-US" altLang="ko-KR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※ </a:t>
              </a:r>
              <a:r>
                <a:rPr lang="ko-KR" altLang="en-US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물량은 </a:t>
              </a:r>
              <a:r>
                <a:rPr lang="ko-KR" altLang="en-US" sz="90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특성창의</a:t>
              </a:r>
              <a:r>
                <a:rPr lang="ko-KR" altLang="en-US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Length(Revit </a:t>
              </a:r>
              <a:r>
                <a:rPr lang="ko-KR" altLang="en-US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자체 산출</a:t>
              </a:r>
              <a:r>
                <a:rPr lang="en-US" altLang="ko-KR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사용</a:t>
              </a: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CCF385B-2469-D4E3-4BDA-4483A0A2B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0623" y="2198352"/>
              <a:ext cx="2304000" cy="145031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2B5AAAB-3054-7130-9B45-6719D04952F6}"/>
                </a:ext>
              </a:extLst>
            </p:cNvPr>
            <p:cNvSpPr txBox="1"/>
            <p:nvPr/>
          </p:nvSpPr>
          <p:spPr>
            <a:xfrm>
              <a:off x="10160353" y="3001505"/>
              <a:ext cx="8224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Skirt Model</a:t>
              </a:r>
            </a:p>
          </p:txBody>
        </p:sp>
        <p:cxnSp>
          <p:nvCxnSpPr>
            <p:cNvPr id="68" name="꺾인 연결선 79">
              <a:extLst>
                <a:ext uri="{FF2B5EF4-FFF2-40B4-BE49-F238E27FC236}">
                  <a16:creationId xmlns:a16="http://schemas.microsoft.com/office/drawing/2014/main" id="{550F9934-825F-B544-0DF4-FD01E21FF288}"/>
                </a:ext>
              </a:extLst>
            </p:cNvPr>
            <p:cNvCxnSpPr/>
            <p:nvPr/>
          </p:nvCxnSpPr>
          <p:spPr>
            <a:xfrm rot="5400000" flipH="1" flipV="1">
              <a:off x="10544833" y="2717975"/>
              <a:ext cx="446046" cy="251449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112ECEF-E990-115A-966D-B19DA3A69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7629" y="3833142"/>
              <a:ext cx="2182968" cy="1875205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5EDA3EA-8F68-A00E-7FAC-584E18CC9033}"/>
                </a:ext>
              </a:extLst>
            </p:cNvPr>
            <p:cNvSpPr/>
            <p:nvPr/>
          </p:nvSpPr>
          <p:spPr>
            <a:xfrm>
              <a:off x="9703814" y="5151119"/>
              <a:ext cx="2186783" cy="146355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4EF8965-85BD-47F7-5FE9-619D36EBCF1F}"/>
                </a:ext>
              </a:extLst>
            </p:cNvPr>
            <p:cNvSpPr txBox="1"/>
            <p:nvPr/>
          </p:nvSpPr>
          <p:spPr>
            <a:xfrm>
              <a:off x="8916913" y="5110277"/>
              <a:ext cx="9561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Skirt Length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5549F46-FCCE-1B91-5E9E-CA3096F6D6B7}"/>
              </a:ext>
            </a:extLst>
          </p:cNvPr>
          <p:cNvSpPr txBox="1"/>
          <p:nvPr/>
        </p:nvSpPr>
        <p:spPr>
          <a:xfrm>
            <a:off x="8491903" y="1195990"/>
            <a:ext cx="12085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Skirt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모델링 하지 않음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Room 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정보 입력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별도 모델링 필요시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Architecture &gt;&gt; Wall &gt;&gt; Wall : Architectural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통해 모델링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E0675D6-2CD7-5091-30C5-A1E894A43374}"/>
              </a:ext>
            </a:extLst>
          </p:cNvPr>
          <p:cNvSpPr txBox="1"/>
          <p:nvPr/>
        </p:nvSpPr>
        <p:spPr>
          <a:xfrm>
            <a:off x="8468077" y="3312162"/>
            <a:ext cx="123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단면 등에 표현 필요시만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Skirt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2A942B-B575-C1C7-7E60-2F5ADE9052D7}"/>
              </a:ext>
            </a:extLst>
          </p:cNvPr>
          <p:cNvSpPr txBox="1"/>
          <p:nvPr/>
        </p:nvSpPr>
        <p:spPr>
          <a:xfrm>
            <a:off x="8491903" y="4206245"/>
            <a:ext cx="12085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Skirt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모델링 하지 않음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Room 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부터 물량 산출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5166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4163984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D-13. Cast-in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place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STAIR Tread &amp; Riser (1/2)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25012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200389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B3B56-FA6D-711E-BAE4-47193DAE3588}"/>
              </a:ext>
            </a:extLst>
          </p:cNvPr>
          <p:cNvSpPr txBox="1"/>
          <p:nvPr/>
        </p:nvSpPr>
        <p:spPr>
          <a:xfrm>
            <a:off x="894672" y="1261728"/>
            <a:ext cx="33419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Cast-in-place stair(Monolithic stair)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Tread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Riser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재료지정 불가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(Paint / Tile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-Stair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 방안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D3B11E-564D-CD88-DD61-0BE9BAD2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73" y="1769559"/>
            <a:ext cx="3393831" cy="263737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6B94FF8-B5AD-7639-E192-A5582E19D10B}"/>
              </a:ext>
            </a:extLst>
          </p:cNvPr>
          <p:cNvGrpSpPr/>
          <p:nvPr/>
        </p:nvGrpSpPr>
        <p:grpSpPr>
          <a:xfrm>
            <a:off x="3722477" y="2628436"/>
            <a:ext cx="4683378" cy="1405238"/>
            <a:chOff x="5921776" y="2255609"/>
            <a:chExt cx="5095304" cy="13483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CBC356-6B62-6EC0-BF78-97B89D5AD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1776" y="2255609"/>
              <a:ext cx="5095304" cy="134839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F416DE-162B-C915-3DD4-BB45BEADC182}"/>
                </a:ext>
              </a:extLst>
            </p:cNvPr>
            <p:cNvSpPr/>
            <p:nvPr/>
          </p:nvSpPr>
          <p:spPr>
            <a:xfrm>
              <a:off x="5971179" y="3133288"/>
              <a:ext cx="5045901" cy="47071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42FB3D5-97C3-3683-4D69-16F5F274315F}"/>
              </a:ext>
            </a:extLst>
          </p:cNvPr>
          <p:cNvSpPr txBox="1"/>
          <p:nvPr/>
        </p:nvSpPr>
        <p:spPr>
          <a:xfrm>
            <a:off x="4117530" y="1721054"/>
            <a:ext cx="39423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Cast-in-place stair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Tread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Riser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재료지정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불가 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(Paint/ Tile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arenR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Assembled Stair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동일한 방식으로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Tread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Riser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재료를 지정할 수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Properties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창에서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Construction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탭에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Run Type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13DDF-8017-4BEF-3798-8DE8082F0ADB}"/>
              </a:ext>
            </a:extLst>
          </p:cNvPr>
          <p:cNvSpPr txBox="1"/>
          <p:nvPr/>
        </p:nvSpPr>
        <p:spPr>
          <a:xfrm>
            <a:off x="4265721" y="4350188"/>
            <a:ext cx="430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Run Type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 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Materials and Finished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탭에서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Tread Material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Riser Material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지정할 수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0731B8-CB57-6D4A-D304-7B84E3608A78}"/>
              </a:ext>
            </a:extLst>
          </p:cNvPr>
          <p:cNvGrpSpPr/>
          <p:nvPr/>
        </p:nvGrpSpPr>
        <p:grpSpPr>
          <a:xfrm>
            <a:off x="3722477" y="4892213"/>
            <a:ext cx="4683378" cy="1265884"/>
            <a:chOff x="5921776" y="4143202"/>
            <a:chExt cx="5099855" cy="112221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36A0BD6-B82D-06B6-8699-04F2D9D98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1776" y="4143202"/>
              <a:ext cx="5099855" cy="112221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F10709-79C0-855A-FE7D-0CCB8157040D}"/>
                </a:ext>
              </a:extLst>
            </p:cNvPr>
            <p:cNvSpPr/>
            <p:nvPr/>
          </p:nvSpPr>
          <p:spPr>
            <a:xfrm>
              <a:off x="5971179" y="5030064"/>
              <a:ext cx="5045901" cy="23535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C46F75-416F-CBFC-1A51-B4807CDC2972}"/>
              </a:ext>
            </a:extLst>
          </p:cNvPr>
          <p:cNvSpPr txBox="1"/>
          <p:nvPr/>
        </p:nvSpPr>
        <p:spPr>
          <a:xfrm>
            <a:off x="8470634" y="1302724"/>
            <a:ext cx="122985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Tread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Riser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재료지정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건 관련해서는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Properties&gt;&gt;Construction&gt;&gt;Run Type&gt;&gt;Material and Finishes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재료지정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가능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29CCC-72DA-E4C1-C5CF-7A500714E464}"/>
              </a:ext>
            </a:extLst>
          </p:cNvPr>
          <p:cNvSpPr txBox="1"/>
          <p:nvPr/>
        </p:nvSpPr>
        <p:spPr>
          <a:xfrm>
            <a:off x="8573148" y="3722135"/>
            <a:ext cx="512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9BAA2A-27F4-742B-1099-094729E044DF}"/>
              </a:ext>
            </a:extLst>
          </p:cNvPr>
          <p:cNvSpPr txBox="1"/>
          <p:nvPr/>
        </p:nvSpPr>
        <p:spPr>
          <a:xfrm>
            <a:off x="8504234" y="4624204"/>
            <a:ext cx="126644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Revit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Step/Landing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물량에 대한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Logic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생성하여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자체에서 계산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 물량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Sheet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있는 산식을 이용하여 계산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두가지 방법 중 어떤 방법으로 진행할지 내부 논의 후 결정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9254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4069716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D-13. Cast-in place STAIR Tread &amp; Riser (2/2)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D056BB-9FE0-2259-6B61-FFB52AF2CA8E}"/>
              </a:ext>
            </a:extLst>
          </p:cNvPr>
          <p:cNvSpPr txBox="1"/>
          <p:nvPr/>
        </p:nvSpPr>
        <p:spPr>
          <a:xfrm>
            <a:off x="903087" y="1311990"/>
            <a:ext cx="3452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Cast-in-place stair(Monolithic stair)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Tread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Riser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재료지정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불가      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(Paint / Tile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-Stair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 방안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9C3A2-8F1A-4898-2462-309C53D6F741}"/>
              </a:ext>
            </a:extLst>
          </p:cNvPr>
          <p:cNvSpPr txBox="1"/>
          <p:nvPr/>
        </p:nvSpPr>
        <p:spPr>
          <a:xfrm>
            <a:off x="5168416" y="1318656"/>
            <a:ext cx="314213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Cast-in-place stair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물량 산출 건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arenR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Cast-in-place stair (RC Stair)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Step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Landing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물량이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arenR"/>
            </a:pP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arenR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Sheet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Cast-in-place stair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산출식이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반영되어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marL="228600" indent="-228600">
              <a:buAutoNum type="arabicParenR"/>
            </a:pP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arenR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물량산출방법은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물량을 산출하는 방법과 물량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Sheet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구하는 방법 두가지가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marL="228600" indent="-228600">
              <a:buAutoNum type="arabicParenR"/>
            </a:pP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3-1)  Revit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물량을 산출하는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-&gt;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기존의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EarthWork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 동일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Exca,Back,Disp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하게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Landing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길이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/Landing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두께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계단높이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계단폭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을 구하는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Logic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별도로 생성하여 물량을 산출하는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-&gt; Landing Slab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길이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Stairs – Landing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카테고리로 형상 폭 계산 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계단폭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Stairs – Runs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카테고리로 형상 폭 계산 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3-2) 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Sheet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산식을 이용하여 구하는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V = [(A+C)*THK + S*(THK+0.17)] * W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 Form = (A+S+C+H)*W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7D0B52-2DE5-264B-BE9D-892B1199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7" y="5140629"/>
            <a:ext cx="7755972" cy="1250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3F7C7-89B0-C388-3BFD-56CEEBEE4A8F}"/>
              </a:ext>
            </a:extLst>
          </p:cNvPr>
          <p:cNvSpPr txBox="1"/>
          <p:nvPr/>
        </p:nvSpPr>
        <p:spPr>
          <a:xfrm>
            <a:off x="385717" y="4675911"/>
            <a:ext cx="406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 Cast-in-place Stair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물량 산출 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Logic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별도로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Landing Slab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길이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두께 및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계단폭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등을 산출하여 물량 계산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195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676638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D-6. Assembled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STAIR Tread &amp; Riser (1/2)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193288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399560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914532" y="1084382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A2AF5E-F54F-F078-2AE5-06B2B3D1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7" y="1804967"/>
            <a:ext cx="3567877" cy="2331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63791-27F6-7953-A76C-E73C00F4C8AF}"/>
              </a:ext>
            </a:extLst>
          </p:cNvPr>
          <p:cNvSpPr txBox="1"/>
          <p:nvPr/>
        </p:nvSpPr>
        <p:spPr>
          <a:xfrm>
            <a:off x="914649" y="1244229"/>
            <a:ext cx="25343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-Assembled Stair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Tread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적용불가</a:t>
            </a:r>
            <a:endParaRPr lang="ko-KR" altLang="en-US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-Riser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미적용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불가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-Stair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 방안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FB9F1-9629-79C2-F5A9-1E60A274C187}"/>
              </a:ext>
            </a:extLst>
          </p:cNvPr>
          <p:cNvSpPr txBox="1"/>
          <p:nvPr/>
        </p:nvSpPr>
        <p:spPr>
          <a:xfrm>
            <a:off x="3962106" y="1442981"/>
            <a:ext cx="3296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Assembled Stair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Tread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 건 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Riser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미적용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건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F54B5-6D73-A5E6-4F8C-8DCF66EBC0A8}"/>
              </a:ext>
            </a:extLst>
          </p:cNvPr>
          <p:cNvSpPr txBox="1"/>
          <p:nvPr/>
        </p:nvSpPr>
        <p:spPr>
          <a:xfrm>
            <a:off x="3962106" y="1763691"/>
            <a:ext cx="435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Assembled Stair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Riser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미적용건에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대해서는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Properties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창에서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Construction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탭에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Run Type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CA69F0-8D4C-FEFD-9543-F7FBAB035755}"/>
              </a:ext>
            </a:extLst>
          </p:cNvPr>
          <p:cNvGrpSpPr/>
          <p:nvPr/>
        </p:nvGrpSpPr>
        <p:grpSpPr>
          <a:xfrm>
            <a:off x="4063898" y="2215230"/>
            <a:ext cx="3678533" cy="943213"/>
            <a:chOff x="5747406" y="2144300"/>
            <a:chExt cx="3678533" cy="94321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55F475E-BB7E-45D5-1902-8C6D43B3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7406" y="2144300"/>
              <a:ext cx="3678533" cy="94321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BA1F10-B16C-77EF-7A07-60EFC86F67EE}"/>
                </a:ext>
              </a:extLst>
            </p:cNvPr>
            <p:cNvSpPr/>
            <p:nvPr/>
          </p:nvSpPr>
          <p:spPr>
            <a:xfrm>
              <a:off x="5771473" y="2847173"/>
              <a:ext cx="3629702" cy="7700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F59C08D-18C5-6F1B-EB61-C38A7571D27D}"/>
              </a:ext>
            </a:extLst>
          </p:cNvPr>
          <p:cNvSpPr txBox="1"/>
          <p:nvPr/>
        </p:nvSpPr>
        <p:spPr>
          <a:xfrm>
            <a:off x="3962106" y="3268955"/>
            <a:ext cx="344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Risers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탭에서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Riser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체크박스 해제 시 모델링 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Riser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미적용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C66438-FD6D-2D31-65F9-A6A4DB14A4FE}"/>
              </a:ext>
            </a:extLst>
          </p:cNvPr>
          <p:cNvGrpSpPr/>
          <p:nvPr/>
        </p:nvGrpSpPr>
        <p:grpSpPr>
          <a:xfrm>
            <a:off x="3340815" y="3678195"/>
            <a:ext cx="3683295" cy="1491478"/>
            <a:chOff x="5742643" y="3398006"/>
            <a:chExt cx="3683295" cy="149147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56B30F-F3C9-7711-6A88-1B4C9ED4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7405" y="3398006"/>
              <a:ext cx="3678533" cy="1491478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25ECFA-9571-0AD0-2406-34152840368B}"/>
                </a:ext>
              </a:extLst>
            </p:cNvPr>
            <p:cNvSpPr/>
            <p:nvPr/>
          </p:nvSpPr>
          <p:spPr>
            <a:xfrm>
              <a:off x="5747405" y="4370186"/>
              <a:ext cx="3678533" cy="244614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0AE5DC-CFAC-5876-D229-20ECE2EE7F04}"/>
                </a:ext>
              </a:extLst>
            </p:cNvPr>
            <p:cNvSpPr/>
            <p:nvPr/>
          </p:nvSpPr>
          <p:spPr>
            <a:xfrm>
              <a:off x="5742643" y="3490914"/>
              <a:ext cx="3678532" cy="257174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3B30E21-29C5-E544-C309-AACF7146DD9B}"/>
              </a:ext>
            </a:extLst>
          </p:cNvPr>
          <p:cNvSpPr txBox="1"/>
          <p:nvPr/>
        </p:nvSpPr>
        <p:spPr>
          <a:xfrm>
            <a:off x="3962106" y="5375885"/>
            <a:ext cx="395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Tread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 적용 건에 대해서는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Materials and Finishes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Tread Material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Surface Pattern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변경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6BA0A92-29B4-8BDA-EC0E-BA916F327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110" y="3678195"/>
            <a:ext cx="1387114" cy="13998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9F4ADD-423E-4C7D-837D-CC66BA4140BD}"/>
              </a:ext>
            </a:extLst>
          </p:cNvPr>
          <p:cNvSpPr txBox="1"/>
          <p:nvPr/>
        </p:nvSpPr>
        <p:spPr>
          <a:xfrm>
            <a:off x="8471223" y="1276804"/>
            <a:ext cx="1245239" cy="18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Riser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미적용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건에 대해서는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Properties&gt;&gt;Construction&gt;&gt;Run Type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Riser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체크박스 해제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Tread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 적용 건에 대해서는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Materials and Finishes&gt;&gt;Tread  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Material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Surface Pattern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변경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C6EB6-2474-1F84-715A-5831D6980424}"/>
              </a:ext>
            </a:extLst>
          </p:cNvPr>
          <p:cNvSpPr txBox="1"/>
          <p:nvPr/>
        </p:nvSpPr>
        <p:spPr>
          <a:xfrm>
            <a:off x="8491409" y="3532907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05AB5-1005-6049-7C40-F6546C33D78F}"/>
              </a:ext>
            </a:extLst>
          </p:cNvPr>
          <p:cNvSpPr txBox="1"/>
          <p:nvPr/>
        </p:nvSpPr>
        <p:spPr>
          <a:xfrm>
            <a:off x="8452539" y="4334440"/>
            <a:ext cx="1282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Stringer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Area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Logic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생성하여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자체에서 계산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Sheet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Stringer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Area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산식 추가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두가지 방법 중 어떤 방법으로 진행할지 내부 논의 후 결정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8107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702070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D-6. Assembled STAIR Tread &amp; Riser (2/2)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203416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377507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1912273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80A6D-3802-7350-D1DC-5240F1069A68}"/>
              </a:ext>
            </a:extLst>
          </p:cNvPr>
          <p:cNvSpPr txBox="1"/>
          <p:nvPr/>
        </p:nvSpPr>
        <p:spPr>
          <a:xfrm>
            <a:off x="903087" y="1303154"/>
            <a:ext cx="25638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-Assembled Stair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Tread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적용불가</a:t>
            </a:r>
            <a:endParaRPr lang="ko-KR" altLang="en-US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-Riser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미적용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불가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-Stair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 방안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C7838-DAF0-6A0C-7BF2-DBDA6280C20E}"/>
              </a:ext>
            </a:extLst>
          </p:cNvPr>
          <p:cNvSpPr txBox="1"/>
          <p:nvPr/>
        </p:nvSpPr>
        <p:spPr>
          <a:xfrm>
            <a:off x="4454226" y="1060126"/>
            <a:ext cx="387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 Assembled Stair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물량 산출 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Logic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별도로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Stringer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길이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Grating Area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등을 산출하여 물량 계산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437D3-F895-8872-B601-E283FA40AB0E}"/>
              </a:ext>
            </a:extLst>
          </p:cNvPr>
          <p:cNvSpPr txBox="1"/>
          <p:nvPr/>
        </p:nvSpPr>
        <p:spPr>
          <a:xfrm>
            <a:off x="903087" y="1916233"/>
            <a:ext cx="633302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Assembled Stair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물량 산출 방안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arenR"/>
            </a:pP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arenR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Assembled Stair (Steel Stair)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Stringer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관련한 물량이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-&gt;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예를 들어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Landing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추가되는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Joist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Horizontal Brace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있을 경우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물량으로 집계 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marL="228600" indent="-228600">
              <a:buAutoNum type="arabicParenR" startAt="2"/>
            </a:pP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arenR" startAt="2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Stairs Sheet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 Master Code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- Fabrication, Light Steel (S01AA003-00001)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- Erection, Light Steel (S03AA029-00001)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- Steel Painting (S01AA010-00001)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- Grating (S01AA010-00001)</a:t>
            </a:r>
          </a:p>
          <a:p>
            <a:pPr marL="228600" indent="-228600">
              <a:buAutoNum type="arabicParenR" startAt="3"/>
            </a:pP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arenR" startAt="3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물량산출방법은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물량을 산출하는 방법과 물량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Sheet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구하는 방법 두가지가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marL="228600" indent="-228600">
              <a:buAutoNum type="arabicParenR" startAt="3"/>
            </a:pP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3-1) Revit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물량을 산출하는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-&gt;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기존의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EarthWork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 동일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Exca,Back,Disp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하게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Stringer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길이를 구하는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Logic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Area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구하는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Logic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별도로 생성하여 물량을 산출하는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3-2)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Sheet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산출하는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-&gt; Excel Sheet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Stringer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Area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구하는 산식을 추가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-&gt; Ex) Stringer : Stair Length x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부재단위중량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x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Q’ty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Ex) Grating Area : Tread Length x Stair Width x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Q’ty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+ Landing Length x Landing Width x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Q’ty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42DCE1-915E-879A-4C6E-A7F8D1B1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16" y="1411504"/>
            <a:ext cx="2349943" cy="8316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2F8021-0BE7-72D2-1A14-8E2F45B27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71" y="4922647"/>
            <a:ext cx="2864869" cy="1682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26B6E0-6269-B029-07A6-F5E601931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623" y="4917053"/>
            <a:ext cx="1994364" cy="16890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159EA0-BB88-D954-E11A-5EC623D728CC}"/>
              </a:ext>
            </a:extLst>
          </p:cNvPr>
          <p:cNvSpPr txBox="1"/>
          <p:nvPr/>
        </p:nvSpPr>
        <p:spPr>
          <a:xfrm>
            <a:off x="8506049" y="3516545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A7ECB-945C-68DE-99B7-877AA627704D}"/>
              </a:ext>
            </a:extLst>
          </p:cNvPr>
          <p:cNvSpPr txBox="1"/>
          <p:nvPr/>
        </p:nvSpPr>
        <p:spPr>
          <a:xfrm>
            <a:off x="8500241" y="4102985"/>
            <a:ext cx="12002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Stringer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Area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Logic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생성하여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자체에서 계산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Sheet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Stringer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Area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산식 추가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두가지 방법 중 어떤 방법으로 진행할지 내부 논의 후 결정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3C443-D24A-2B13-81BC-47493E45D158}"/>
              </a:ext>
            </a:extLst>
          </p:cNvPr>
          <p:cNvSpPr txBox="1"/>
          <p:nvPr/>
        </p:nvSpPr>
        <p:spPr>
          <a:xfrm>
            <a:off x="8500241" y="1289388"/>
            <a:ext cx="120025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Riser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미적용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건에 대해서는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Properties&gt;&gt;Construction&gt;&gt;Run Type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Riser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체크박스 해제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Tread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Grating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 적용 건에 대해서는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Materials and Finishes&gt;&gt;Tread  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Material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Surface Patter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변경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22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Project File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4D3595-0FE6-662E-9480-1430FD78B9A5}"/>
              </a:ext>
            </a:extLst>
          </p:cNvPr>
          <p:cNvSpPr txBox="1"/>
          <p:nvPr/>
        </p:nvSpPr>
        <p:spPr>
          <a:xfrm>
            <a:off x="372006" y="1756016"/>
            <a:ext cx="5321783" cy="880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Family List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따라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Name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확인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따라 필요한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Loading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본부 </a:t>
            </a: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Standard System Hierarchy and Model Category</a:t>
            </a:r>
            <a:endParaRPr lang="ko-KR" altLang="en-US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모서리가 둥근 사각형 설명선 13">
            <a:extLst>
              <a:ext uri="{FF2B5EF4-FFF2-40B4-BE49-F238E27FC236}">
                <a16:creationId xmlns:a16="http://schemas.microsoft.com/office/drawing/2014/main" id="{83B344CD-4E41-1D5A-FCE1-211C255EA73F}"/>
              </a:ext>
            </a:extLst>
          </p:cNvPr>
          <p:cNvSpPr/>
          <p:nvPr/>
        </p:nvSpPr>
        <p:spPr>
          <a:xfrm>
            <a:off x="372006" y="978214"/>
            <a:ext cx="2016000" cy="648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5.2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List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200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BM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WM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Spec.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확정</a:t>
            </a:r>
            <a:endParaRPr lang="en-US" altLang="ko-KR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Family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종류 및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Name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24232016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D-14. Curtain Wall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작성방법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210920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3269736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162682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BC7E7-7D16-B3B1-7876-050EC4EA1714}"/>
              </a:ext>
            </a:extLst>
          </p:cNvPr>
          <p:cNvSpPr txBox="1"/>
          <p:nvPr/>
        </p:nvSpPr>
        <p:spPr>
          <a:xfrm>
            <a:off x="923468" y="1289000"/>
            <a:ext cx="35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Curtain Wall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작성방법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 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Window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작성방법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대비 효용성 확인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DFB84-6760-0191-38BF-E543BA401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8" y="3183632"/>
            <a:ext cx="2713108" cy="30522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95853-0A19-1389-4A26-3FC7DD748F13}"/>
              </a:ext>
            </a:extLst>
          </p:cNvPr>
          <p:cNvSpPr txBox="1"/>
          <p:nvPr/>
        </p:nvSpPr>
        <p:spPr>
          <a:xfrm>
            <a:off x="4734073" y="1278373"/>
            <a:ext cx="350441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활용방안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Admin bldg.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등의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주출입구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Curtain wall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용도로 활용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작성방법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Case1. Mass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신규생성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후 작성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Component – Model in place – Generic Model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Massing &amp; Site – Model by Face(Wall) – Curtain wall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변경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Grid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라인을 편집하여 원하는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Grid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Mullion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Case2.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평면상에 기존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구간에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(Curtain wall) 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작성시 기존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Profile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Curtain wall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형상에 맞춰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자동변경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Curtain Panel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원하는 크기 및 모양으로 편집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FB0625-FFB7-5680-9582-3145D649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392" y="3778136"/>
            <a:ext cx="3763300" cy="24576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036315-8256-B935-441F-422622471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228" y="5133648"/>
            <a:ext cx="2629256" cy="10301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0EB973-DEC6-AA6B-D4F7-61F097040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960" y="3929329"/>
            <a:ext cx="2523792" cy="120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93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B-2. REBAR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가시성 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380827" y="1313163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E3B14-4B39-F911-E86A-11BF7C07CD07}"/>
              </a:ext>
            </a:extLst>
          </p:cNvPr>
          <p:cNvSpPr txBox="1"/>
          <p:nvPr/>
        </p:nvSpPr>
        <p:spPr>
          <a:xfrm>
            <a:off x="903087" y="1267234"/>
            <a:ext cx="35553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REBAR – View Visibility States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특정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로부터 가시성을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On/Off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할 수 있는데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Off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해도 사라지지 않고 계속 나타남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강제로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Hide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시킬 수는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84BAE9-5A27-2F03-BDE1-53E3914A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2" y="2030269"/>
            <a:ext cx="6936331" cy="4536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8C75D-6D2F-8AEE-DDFD-38A6A79089B5}"/>
              </a:ext>
            </a:extLst>
          </p:cNvPr>
          <p:cNvSpPr txBox="1"/>
          <p:nvPr/>
        </p:nvSpPr>
        <p:spPr>
          <a:xfrm>
            <a:off x="5034477" y="1300162"/>
            <a:ext cx="355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 Template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Rebar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가시성 조정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REBAR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객체에서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View Visibility States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통해 가시성 조정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두가지 방법 모두를 활용해서 원하는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얻도록 한다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3032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541814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C-13. REBAR IN DETAIL SECTION VIEW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1804152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CBEB8C-C6BD-A487-1DFF-29DE5F3FB57F}"/>
              </a:ext>
            </a:extLst>
          </p:cNvPr>
          <p:cNvSpPr txBox="1"/>
          <p:nvPr/>
        </p:nvSpPr>
        <p:spPr>
          <a:xfrm>
            <a:off x="903087" y="1746536"/>
            <a:ext cx="3819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Symbolic line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그려넣을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순 있지만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Beam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사이즈에 상관없이 동일 패밀리에 모두 동일 배근이 표시됨에 따라 비효율적인 것으로 판단됨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Revitbox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활용하여 보 일람표에서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배근형상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일괄 생성 가능함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6201D3-188B-0650-886A-1E3E2FB4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3" y="2739244"/>
            <a:ext cx="3137534" cy="21956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85B703-B5E2-DA96-5229-DA5EFC1C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57" y="2469530"/>
            <a:ext cx="4787417" cy="3994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76F948-A50D-416D-EDE7-A9114FA28B75}"/>
              </a:ext>
            </a:extLst>
          </p:cNvPr>
          <p:cNvSpPr txBox="1"/>
          <p:nvPr/>
        </p:nvSpPr>
        <p:spPr>
          <a:xfrm>
            <a:off x="903087" y="1340574"/>
            <a:ext cx="3555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DETAIL LEVEL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BEAM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단면에서 철근이 보여지도록 가능한지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92446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4399654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C-16. REBAR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배근정보 매개변수 활용가능성 검토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549765" y="1315823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2F1E6-C014-6085-6C16-9317D83AD735}"/>
              </a:ext>
            </a:extLst>
          </p:cNvPr>
          <p:cNvSpPr txBox="1"/>
          <p:nvPr/>
        </p:nvSpPr>
        <p:spPr>
          <a:xfrm>
            <a:off x="903087" y="1300795"/>
            <a:ext cx="35553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기둥 및 기초 카테고리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유형별로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배근정보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입력 가능하도록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생성하고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값들이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TAG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자동생성될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수 있도록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셋팅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가능한지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5C7BC-BE7F-2562-9C3E-A5069CF28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74"/>
          <a:stretch/>
        </p:blipFill>
        <p:spPr>
          <a:xfrm>
            <a:off x="724256" y="2056429"/>
            <a:ext cx="3842681" cy="41234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EC3C08-9833-A0DF-20EA-394F1DE3D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34" y="2893801"/>
            <a:ext cx="1675243" cy="701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38AA7A-BCC4-9390-5C4B-D65D0BB614CA}"/>
              </a:ext>
            </a:extLst>
          </p:cNvPr>
          <p:cNvSpPr txBox="1"/>
          <p:nvPr/>
        </p:nvSpPr>
        <p:spPr>
          <a:xfrm>
            <a:off x="5143002" y="1023629"/>
            <a:ext cx="3288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BEAM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생성된 모델과 연계되어 철근 모델링시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Label – Rebar Tag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이용해서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연동가능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(Quantity-Rebar Diameter-Mark No.-Spacing)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철근개수는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 방식에 따라 원하는 표기방식과는 달리 표기될 수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기둥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주근개수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16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 표현하고 싶은데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모델링은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각변에서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달리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(5+5+3+3)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되므로 이 표기를 보완하는 방안 필요함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F40BEB-C6E7-916C-65EE-EFDC7CEE3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468" y="2522770"/>
            <a:ext cx="2613576" cy="38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190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E-1. REVIT BOX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 절차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4814698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5975230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6F3FD-C7B8-D0C5-82D0-C39BD89B5707}"/>
              </a:ext>
            </a:extLst>
          </p:cNvPr>
          <p:cNvSpPr/>
          <p:nvPr/>
        </p:nvSpPr>
        <p:spPr>
          <a:xfrm>
            <a:off x="376242" y="1405822"/>
            <a:ext cx="426288" cy="371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활용절차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A7089-6875-87C6-7D99-601BEA612A2A}"/>
              </a:ext>
            </a:extLst>
          </p:cNvPr>
          <p:cNvSpPr txBox="1"/>
          <p:nvPr/>
        </p:nvSpPr>
        <p:spPr>
          <a:xfrm>
            <a:off x="1024318" y="1270051"/>
            <a:ext cx="37267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 유형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패밀리 유형에도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배근정보가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업데이트되며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</a:p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중앙부 단면이 표시된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DETAIL ITEM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마찬가지로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배근정보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배근정보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업데이트시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새로 일람표 작성해야되는 부분 있었으나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2022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버전에서 보 유형작성에서 업데이트하면 일람표도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업데이트됨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7DDD6D-08B0-9E9C-D151-FADD26FFFB15}"/>
              </a:ext>
            </a:extLst>
          </p:cNvPr>
          <p:cNvSpPr/>
          <p:nvPr/>
        </p:nvSpPr>
        <p:spPr>
          <a:xfrm>
            <a:off x="300849" y="3498744"/>
            <a:ext cx="2121840" cy="426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REVIT BOX – </a:t>
            </a:r>
            <a:r>
              <a:rPr lang="ko-KR" altLang="en-US" sz="1200"/>
              <a:t>보 </a:t>
            </a:r>
            <a:r>
              <a:rPr lang="ko-KR" altLang="en-US" sz="1200" err="1"/>
              <a:t>유형작성</a:t>
            </a:r>
            <a:endParaRPr lang="en-US" altLang="ko-KR" sz="1200"/>
          </a:p>
          <a:p>
            <a:pPr algn="ctr"/>
            <a:r>
              <a:rPr lang="en-US" altLang="ko-KR" sz="900"/>
              <a:t>(</a:t>
            </a:r>
            <a:r>
              <a:rPr lang="ko-KR" altLang="en-US" sz="900" err="1"/>
              <a:t>부재명</a:t>
            </a:r>
            <a:r>
              <a:rPr lang="ko-KR" altLang="en-US" sz="900"/>
              <a:t> </a:t>
            </a:r>
            <a:r>
              <a:rPr lang="en-US" altLang="ko-KR" sz="900"/>
              <a:t>/ </a:t>
            </a:r>
            <a:r>
              <a:rPr lang="ko-KR" altLang="en-US" sz="900"/>
              <a:t>배근</a:t>
            </a:r>
            <a:r>
              <a:rPr lang="en-US" altLang="ko-KR" sz="900"/>
              <a:t>)</a:t>
            </a:r>
            <a:endParaRPr lang="ko-KR" altLang="en-US" sz="9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D1B0D-F60A-8DBF-781C-4F9337963075}"/>
              </a:ext>
            </a:extLst>
          </p:cNvPr>
          <p:cNvSpPr/>
          <p:nvPr/>
        </p:nvSpPr>
        <p:spPr>
          <a:xfrm>
            <a:off x="3875367" y="4374842"/>
            <a:ext cx="1900361" cy="599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STRUCTURAL FRAMING</a:t>
            </a:r>
          </a:p>
          <a:p>
            <a:pPr marL="171450" indent="-171450" algn="ctr">
              <a:buFontTx/>
              <a:buChar char="-"/>
            </a:pPr>
            <a:r>
              <a:rPr lang="en-US" altLang="ko-KR" sz="1200"/>
              <a:t>FAMILY(BEAM)</a:t>
            </a:r>
          </a:p>
          <a:p>
            <a:pPr algn="ctr"/>
            <a:r>
              <a:rPr lang="ko-KR" altLang="en-US" sz="900"/>
              <a:t>매개변수 </a:t>
            </a:r>
            <a:r>
              <a:rPr lang="en-US" altLang="ko-KR" sz="900"/>
              <a:t>: </a:t>
            </a:r>
            <a:r>
              <a:rPr lang="ko-KR" altLang="en-US" sz="900" err="1"/>
              <a:t>부재명</a:t>
            </a:r>
            <a:r>
              <a:rPr lang="ko-KR" altLang="en-US" sz="900"/>
              <a:t> </a:t>
            </a:r>
            <a:r>
              <a:rPr lang="en-US" altLang="ko-KR" sz="900"/>
              <a:t>/ </a:t>
            </a:r>
            <a:r>
              <a:rPr lang="ko-KR" altLang="en-US" sz="900" err="1"/>
              <a:t>배근정보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7C0365-B1FA-255C-83E0-91F96C412E89}"/>
              </a:ext>
            </a:extLst>
          </p:cNvPr>
          <p:cNvSpPr/>
          <p:nvPr/>
        </p:nvSpPr>
        <p:spPr>
          <a:xfrm>
            <a:off x="3758003" y="2163816"/>
            <a:ext cx="1816339" cy="480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DETAIL ITEM</a:t>
            </a:r>
            <a:endParaRPr lang="en-US" altLang="ko-KR" sz="900"/>
          </a:p>
          <a:p>
            <a:pPr marL="171450" indent="-171450" algn="ctr">
              <a:buFontTx/>
              <a:buChar char="-"/>
            </a:pPr>
            <a:r>
              <a:rPr lang="en-US" altLang="ko-KR" sz="900"/>
              <a:t>PART</a:t>
            </a:r>
            <a:r>
              <a:rPr lang="ko-KR" altLang="en-US" sz="900"/>
              <a:t>별 </a:t>
            </a:r>
            <a:r>
              <a:rPr lang="en-US" altLang="ko-KR" sz="900"/>
              <a:t>SECTION </a:t>
            </a:r>
            <a:r>
              <a:rPr lang="ko-KR" altLang="en-US" sz="900"/>
              <a:t>형상</a:t>
            </a:r>
            <a:endParaRPr lang="en-US" altLang="ko-KR" sz="900"/>
          </a:p>
          <a:p>
            <a:pPr algn="ctr"/>
            <a:r>
              <a:rPr lang="ko-KR" altLang="en-US" sz="900"/>
              <a:t>매개변수 </a:t>
            </a:r>
            <a:r>
              <a:rPr lang="en-US" altLang="ko-KR" sz="900"/>
              <a:t>:  </a:t>
            </a:r>
            <a:r>
              <a:rPr lang="ko-KR" altLang="en-US" sz="900" err="1"/>
              <a:t>부재명</a:t>
            </a:r>
            <a:r>
              <a:rPr lang="ko-KR" altLang="en-US" sz="900"/>
              <a:t> </a:t>
            </a:r>
            <a:r>
              <a:rPr lang="en-US" altLang="ko-KR" sz="900"/>
              <a:t>/ </a:t>
            </a:r>
            <a:r>
              <a:rPr lang="ko-KR" altLang="en-US" sz="900" err="1"/>
              <a:t>배근정보</a:t>
            </a:r>
            <a:endParaRPr lang="ko-KR" altLang="en-US" sz="20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86E073-FF34-43F9-2EC4-EA5737D8AE9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422689" y="2404290"/>
            <a:ext cx="1335314" cy="13075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8A88C67-130D-F5F6-3E74-15B80908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003" y="2671647"/>
            <a:ext cx="2302517" cy="15005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76E2EF-AE69-9C10-2A37-6DA1428F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820" y="4496429"/>
            <a:ext cx="1513432" cy="209340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D1ED14-042D-BF4C-C96E-3737568CD85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422689" y="3711834"/>
            <a:ext cx="1452678" cy="9628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ED3F09-07AF-6B4E-0CA4-E90C35DEFC45}"/>
              </a:ext>
            </a:extLst>
          </p:cNvPr>
          <p:cNvCxnSpPr/>
          <p:nvPr/>
        </p:nvCxnSpPr>
        <p:spPr>
          <a:xfrm flipV="1">
            <a:off x="5574342" y="2404289"/>
            <a:ext cx="979159" cy="112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BEB6C6-5396-5D63-8882-5916CA94471C}"/>
              </a:ext>
            </a:extLst>
          </p:cNvPr>
          <p:cNvSpPr/>
          <p:nvPr/>
        </p:nvSpPr>
        <p:spPr>
          <a:xfrm>
            <a:off x="6699127" y="2163816"/>
            <a:ext cx="1530474" cy="480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보 일람표 작성</a:t>
            </a:r>
            <a:endParaRPr lang="ko-KR" altLang="en-US" sz="20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4A9AAF-7D52-EEDE-2B7C-54E7642AE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527" y="2674563"/>
            <a:ext cx="3225514" cy="17051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25714C-C758-0D08-FDCD-17B26260C3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015"/>
          <a:stretch/>
        </p:blipFill>
        <p:spPr>
          <a:xfrm>
            <a:off x="285468" y="4258603"/>
            <a:ext cx="2809490" cy="84488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202A9-25E3-4E52-EB7F-A0E20AE77F9B}"/>
              </a:ext>
            </a:extLst>
          </p:cNvPr>
          <p:cNvSpPr/>
          <p:nvPr/>
        </p:nvSpPr>
        <p:spPr>
          <a:xfrm>
            <a:off x="1948014" y="4592832"/>
            <a:ext cx="1146944" cy="510656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B9ABE0-AC10-6A26-B22C-DC46622CFD75}"/>
              </a:ext>
            </a:extLst>
          </p:cNvPr>
          <p:cNvSpPr/>
          <p:nvPr/>
        </p:nvSpPr>
        <p:spPr>
          <a:xfrm>
            <a:off x="1951053" y="5083738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/>
              <a:t>입력란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2980543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E-2. </a:t>
            </a:r>
            <a:r>
              <a:rPr lang="en-US" altLang="ko-KR" sz="1400" b="1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RevitBox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보일람표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서식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39D2C8-9B82-E535-9647-384532828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" t="13181" r="1949" b="6351"/>
          <a:stretch/>
        </p:blipFill>
        <p:spPr>
          <a:xfrm>
            <a:off x="760753" y="2022439"/>
            <a:ext cx="7426027" cy="18809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2CB5AA-8248-3B07-6F08-15588791F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6" y="4072119"/>
            <a:ext cx="4654721" cy="2423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1C32A-2B9A-624C-6E05-1F640E2596B9}"/>
              </a:ext>
            </a:extLst>
          </p:cNvPr>
          <p:cNvSpPr txBox="1"/>
          <p:nvPr/>
        </p:nvSpPr>
        <p:spPr>
          <a:xfrm>
            <a:off x="891406" y="1308010"/>
            <a:ext cx="355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행과 열을 자유롭게 조절할 수 있는지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 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열개수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고정임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행간격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열간격은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일람표 생성 이후에 수동으로 조절해야 하는지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측면에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Slab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Option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처리해서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On/Off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가능한지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136A0-D357-F3A2-A2B3-667EEB5554A2}"/>
              </a:ext>
            </a:extLst>
          </p:cNvPr>
          <p:cNvSpPr txBox="1"/>
          <p:nvPr/>
        </p:nvSpPr>
        <p:spPr>
          <a:xfrm>
            <a:off x="5049832" y="1256046"/>
            <a:ext cx="38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Revitbox2022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버전에서 모두 가능 하도록 업데이트 완료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(by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상상진화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최신버전에서 각 내용 확인 필요함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7701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E-3. </a:t>
            </a:r>
            <a:r>
              <a:rPr lang="en-US" altLang="ko-KR" sz="1400" b="1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RevitBox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 유형작성시 단면형상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6748AE-DA40-FE39-45C3-EFBD81E747D9}"/>
              </a:ext>
            </a:extLst>
          </p:cNvPr>
          <p:cNvSpPr txBox="1"/>
          <p:nvPr/>
        </p:nvSpPr>
        <p:spPr>
          <a:xfrm>
            <a:off x="902157" y="1264526"/>
            <a:ext cx="35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철근 크기를 개별로 조정할 수 있는지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슬라브 형상 삭제가능한지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 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단면형상이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case by case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이므로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B225B9-5AA5-4AA0-0AF0-B14FDD0FB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15" y="2049972"/>
            <a:ext cx="4350872" cy="312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11105-4642-DBE2-CFA2-91FCA5F1DF65}"/>
              </a:ext>
            </a:extLst>
          </p:cNvPr>
          <p:cNvSpPr txBox="1"/>
          <p:nvPr/>
        </p:nvSpPr>
        <p:spPr>
          <a:xfrm>
            <a:off x="5032617" y="1278373"/>
            <a:ext cx="38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Revitbox2022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버전에서 모두 가능 하도록 업데이트 완료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(by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상상진화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최신버전에서 각 내용 확인 필요함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8484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E-4.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기둥 유형작성시 </a:t>
            </a:r>
            <a:r>
              <a:rPr lang="ko-KR" altLang="en-US" sz="1400" b="1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띠철근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관련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3C7F6-BE43-0E5B-8288-1773E4B610CD}"/>
              </a:ext>
            </a:extLst>
          </p:cNvPr>
          <p:cNvSpPr txBox="1"/>
          <p:nvPr/>
        </p:nvSpPr>
        <p:spPr>
          <a:xfrm>
            <a:off x="5049833" y="1278373"/>
            <a:ext cx="289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COLUMN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크기에 맞게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띠철근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생성됨을 확인함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기둥일람표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관련 기능은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BOX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 미완료 상황임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50931-8F95-527B-BBE3-9D59A0C3AEDE}"/>
              </a:ext>
            </a:extLst>
          </p:cNvPr>
          <p:cNvSpPr txBox="1"/>
          <p:nvPr/>
        </p:nvSpPr>
        <p:spPr>
          <a:xfrm>
            <a:off x="918442" y="1271324"/>
            <a:ext cx="35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스터럽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위치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개수 조절가능한지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스케쥴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자동생성불가한지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92E43-7641-E51C-E2E3-927917018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97" y="2251332"/>
            <a:ext cx="5048996" cy="30104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C2C651-30EA-6318-1CEB-2142C0A6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921" y="2376789"/>
            <a:ext cx="2698939" cy="22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001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E-5. Rebar Schedule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626922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78745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947C8-C886-D2A2-8B24-8316C9DAD153}"/>
              </a:ext>
            </a:extLst>
          </p:cNvPr>
          <p:cNvSpPr txBox="1"/>
          <p:nvPr/>
        </p:nvSpPr>
        <p:spPr>
          <a:xfrm>
            <a:off x="944919" y="1258491"/>
            <a:ext cx="3372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Bar Bending Schedule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가능성 확인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아래 예시는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Load 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로부터 추출된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Schedule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임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철근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Shape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으로부터 아래와 같은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Bar Shape Image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추출할 수 있는지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D8767F-9497-9823-1A20-9A07F870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43" y="2204551"/>
            <a:ext cx="4516578" cy="647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196D1-F845-6584-A886-AE8F7B7A2CA9}"/>
              </a:ext>
            </a:extLst>
          </p:cNvPr>
          <p:cNvSpPr txBox="1"/>
          <p:nvPr/>
        </p:nvSpPr>
        <p:spPr>
          <a:xfrm>
            <a:off x="285468" y="1948635"/>
            <a:ext cx="3555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Load 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항목에서 추출한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Schedule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E2389A-0849-6AC4-712D-CD2D02737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50" y="3411399"/>
            <a:ext cx="3270860" cy="2414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16911-3EC0-2799-D8BC-2FCB5060D5C5}"/>
              </a:ext>
            </a:extLst>
          </p:cNvPr>
          <p:cNvSpPr txBox="1"/>
          <p:nvPr/>
        </p:nvSpPr>
        <p:spPr>
          <a:xfrm>
            <a:off x="285468" y="3180567"/>
            <a:ext cx="3555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타프로젝트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Bar Bending Schedule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A8A40-4FAC-C913-6C09-85C3F5FEA20B}"/>
              </a:ext>
            </a:extLst>
          </p:cNvPr>
          <p:cNvSpPr txBox="1"/>
          <p:nvPr/>
        </p:nvSpPr>
        <p:spPr>
          <a:xfrm>
            <a:off x="5024949" y="1255924"/>
            <a:ext cx="3372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Library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안에 있는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Rebar Shape 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Shape Image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별도로 존재하지 않음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따라서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BS8666:2005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Shape Image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포함된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Rebar Shape 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표준템플릿에 반영함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Rev.C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(Seq.2))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본 패밀리를 활용하면 아래와 같은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Bar Bending Schedule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작성할 수 있음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51CC44-82B7-A28E-4CEB-34559F931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778" y="2154244"/>
            <a:ext cx="4663917" cy="12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434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B-1. VIEW TEMPLATE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F65759-2178-0C78-6858-2AA7B195F7FF}"/>
              </a:ext>
            </a:extLst>
          </p:cNvPr>
          <p:cNvSpPr txBox="1"/>
          <p:nvPr/>
        </p:nvSpPr>
        <p:spPr>
          <a:xfrm>
            <a:off x="903087" y="1325375"/>
            <a:ext cx="275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 TEMPLATE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점검 및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상세기능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이해 필요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 가시성 조정도 가능한지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D2BAA-4E74-A010-9D6D-0CEC30B44159}"/>
              </a:ext>
            </a:extLst>
          </p:cNvPr>
          <p:cNvSpPr txBox="1"/>
          <p:nvPr/>
        </p:nvSpPr>
        <p:spPr>
          <a:xfrm>
            <a:off x="1043795" y="3937355"/>
            <a:ext cx="38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51CA68-7CA5-00BB-D9C5-0C0ECD0D8B67}"/>
              </a:ext>
            </a:extLst>
          </p:cNvPr>
          <p:cNvSpPr txBox="1"/>
          <p:nvPr/>
        </p:nvSpPr>
        <p:spPr>
          <a:xfrm>
            <a:off x="4968081" y="1010296"/>
            <a:ext cx="337760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Object Style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각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Line Pattern / Color/ Weight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기본 세팅함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표준템플릿에 반영함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: General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Setting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View Template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특정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에서의 항목별 가시성을 세팅함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 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: Specific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Setting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1-2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번과 별개로 예외적으로 처리하고 싶은 것이 있다면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Override graphics in view &gt; by Element or by Category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통해 처리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F6A866-14D0-1F57-27E7-9B8D4631A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67"/>
          <a:stretch/>
        </p:blipFill>
        <p:spPr>
          <a:xfrm>
            <a:off x="399027" y="1898862"/>
            <a:ext cx="4513644" cy="20212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FE6B45-3331-5D69-A9C1-5BB2C8F3B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27" y="3960536"/>
            <a:ext cx="3696464" cy="19523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256351-31B1-5AC6-BE31-6EA3F8C36A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33" b="-1"/>
          <a:stretch/>
        </p:blipFill>
        <p:spPr>
          <a:xfrm>
            <a:off x="4803639" y="1596074"/>
            <a:ext cx="562053" cy="2099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560692-1707-86A3-C8AF-82F978921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639" y="1773007"/>
            <a:ext cx="1009791" cy="2381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3779191-41EF-DBCE-1E09-4AB69E091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387" y="1558346"/>
            <a:ext cx="2498877" cy="18341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9C01D0-BB74-906D-4C92-F834407E1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4726" y="4048278"/>
            <a:ext cx="638264" cy="1905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44DFD3A-46DB-22F0-E62A-7724C4AF73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2878" b="11904"/>
          <a:stretch/>
        </p:blipFill>
        <p:spPr>
          <a:xfrm>
            <a:off x="4764726" y="4248620"/>
            <a:ext cx="1557674" cy="1594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D79D8-FD6E-BE8B-98A9-A82848366B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4608" y="3746719"/>
            <a:ext cx="2143665" cy="164251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A075F3-DC03-CBC8-0513-17293398B5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1356" y="5958688"/>
            <a:ext cx="504895" cy="181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A40765C-6937-BF54-1A09-38EBB5F6BDA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8652" b="43842"/>
          <a:stretch/>
        </p:blipFill>
        <p:spPr>
          <a:xfrm>
            <a:off x="5466312" y="6139688"/>
            <a:ext cx="590632" cy="24106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949890" y="93953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6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6C38A1-0044-FD1F-F2F4-463E9B6EB8AE}"/>
              </a:ext>
            </a:extLst>
          </p:cNvPr>
          <p:cNvSpPr txBox="1"/>
          <p:nvPr/>
        </p:nvSpPr>
        <p:spPr>
          <a:xfrm>
            <a:off x="372006" y="1365927"/>
            <a:ext cx="8046130" cy="51762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Interior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Finish Schedule (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잠정 확정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8B9422-0CAB-7E6A-5401-AAE1F9031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" b="59256"/>
          <a:stretch/>
        </p:blipFill>
        <p:spPr>
          <a:xfrm>
            <a:off x="412325" y="1869308"/>
            <a:ext cx="8866095" cy="2232000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Project File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3" name="모서리가 둥근 사각형 설명선 13">
            <a:extLst>
              <a:ext uri="{FF2B5EF4-FFF2-40B4-BE49-F238E27FC236}">
                <a16:creationId xmlns:a16="http://schemas.microsoft.com/office/drawing/2014/main" id="{83B344CD-4E41-1D5A-FCE1-211C255EA73F}"/>
              </a:ext>
            </a:extLst>
          </p:cNvPr>
          <p:cNvSpPr/>
          <p:nvPr/>
        </p:nvSpPr>
        <p:spPr>
          <a:xfrm>
            <a:off x="372006" y="978214"/>
            <a:ext cx="1512000" cy="324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 변경</a:t>
            </a:r>
            <a:endParaRPr lang="ko-KR" altLang="en-US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673A91-4ACC-77A7-D6FA-6502CB27C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3" y="3830088"/>
            <a:ext cx="7956222" cy="2675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ECD4C5-AE90-2C3F-740E-4880FCFEFA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6" t="-2" r="61989" b="55568"/>
          <a:stretch/>
        </p:blipFill>
        <p:spPr>
          <a:xfrm>
            <a:off x="4869471" y="897436"/>
            <a:ext cx="3295192" cy="1308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DAEB7-EA8A-A770-24EA-4BFA3E833B28}"/>
              </a:ext>
            </a:extLst>
          </p:cNvPr>
          <p:cNvSpPr txBox="1"/>
          <p:nvPr/>
        </p:nvSpPr>
        <p:spPr>
          <a:xfrm>
            <a:off x="3252773" y="897436"/>
            <a:ext cx="16166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설계 정보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304590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C-1. HATCH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DOOR MARK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391013" y="3810862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07EFB-01E9-033A-1448-983F5FE83C82}"/>
              </a:ext>
            </a:extLst>
          </p:cNvPr>
          <p:cNvSpPr txBox="1"/>
          <p:nvPr/>
        </p:nvSpPr>
        <p:spPr>
          <a:xfrm>
            <a:off x="903087" y="1322953"/>
            <a:ext cx="275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HATCH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삽입시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DOOR/WINDOW MARK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겹침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DA465-AC57-35DA-E8A7-1E917DB73A82}"/>
              </a:ext>
            </a:extLst>
          </p:cNvPr>
          <p:cNvSpPr txBox="1"/>
          <p:nvPr/>
        </p:nvSpPr>
        <p:spPr>
          <a:xfrm>
            <a:off x="3996965" y="3830658"/>
            <a:ext cx="321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패밀리 편집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Door/Window Mark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영역에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마스킹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영역을 설정함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AF3738-37EA-0526-0674-FECA0FFCD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11"/>
          <a:stretch/>
        </p:blipFill>
        <p:spPr>
          <a:xfrm>
            <a:off x="437297" y="1892451"/>
            <a:ext cx="3312368" cy="17227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E009B1-8273-E3F3-A638-BD0CE84EC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42" y="4522917"/>
            <a:ext cx="1750565" cy="1934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868941-6B0C-80EA-0F4A-7F840B744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680" y="4778692"/>
            <a:ext cx="3064141" cy="18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141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C-2. ROOM TAG-1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4" y="2450112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4" y="361064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1" y="332035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F8C9A-DBF1-8DFC-CC8E-2ACD1979F8CB}"/>
              </a:ext>
            </a:extLst>
          </p:cNvPr>
          <p:cNvSpPr txBox="1"/>
          <p:nvPr/>
        </p:nvSpPr>
        <p:spPr>
          <a:xfrm>
            <a:off x="903088" y="1318777"/>
            <a:ext cx="201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TAG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생성불가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B7F11-6477-1710-431D-71E91C41D9E5}"/>
              </a:ext>
            </a:extLst>
          </p:cNvPr>
          <p:cNvSpPr txBox="1"/>
          <p:nvPr/>
        </p:nvSpPr>
        <p:spPr>
          <a:xfrm>
            <a:off x="903086" y="3291374"/>
            <a:ext cx="3819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해당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평면에서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잡히지 않아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TAG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안된 것이므로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룸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구속조건을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상부레벨로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지정 혹은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OFFSET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값 지정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Room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영역도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가진 객체이다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95AFFE5-6A0E-ABF2-A319-8CD6F34D1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692" y="1318777"/>
            <a:ext cx="2966771" cy="18332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1EE3B4-8B34-881E-BF07-E451B46B9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1" y="3929453"/>
            <a:ext cx="4936084" cy="16906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3A515BD-D505-0873-5562-882563EF1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463" y="4113408"/>
            <a:ext cx="4235759" cy="2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5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C-3. ROOM TAG-2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4003091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E3611-4CEB-605A-06D6-3D3F3B60670D}"/>
              </a:ext>
            </a:extLst>
          </p:cNvPr>
          <p:cNvSpPr txBox="1"/>
          <p:nvPr/>
        </p:nvSpPr>
        <p:spPr>
          <a:xfrm>
            <a:off x="903087" y="1308086"/>
            <a:ext cx="38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TAG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삽입 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ROOM NAME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긴 경우 글자수에 맞게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박스크기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조정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D964C-ADFB-EEC9-7FA3-AFAA0E7E963E}"/>
              </a:ext>
            </a:extLst>
          </p:cNvPr>
          <p:cNvSpPr txBox="1"/>
          <p:nvPr/>
        </p:nvSpPr>
        <p:spPr>
          <a:xfrm>
            <a:off x="984707" y="3996818"/>
            <a:ext cx="42682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TAG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패밀리 편집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–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패밀리 유형별로 박스 크기를 텍스트에 맞춰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조절할 수 있도록 설정함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C47B96-42AA-6416-D8E9-6AC99C4A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99" y="1879694"/>
            <a:ext cx="1923199" cy="1803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5FBC7C-8FDB-CBC7-F05E-05854089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34" y="1879695"/>
            <a:ext cx="2016224" cy="18730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6E44BE-0F23-6105-BC73-9CFDB65CF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967" y="4504649"/>
            <a:ext cx="2818424" cy="20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920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C-4.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지시선 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1521" y="373226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1D92E-9536-A46A-58A0-4C8B79A8E2E6}"/>
              </a:ext>
            </a:extLst>
          </p:cNvPr>
          <p:cNvSpPr txBox="1"/>
          <p:nvPr/>
        </p:nvSpPr>
        <p:spPr>
          <a:xfrm>
            <a:off x="908114" y="1311990"/>
            <a:ext cx="302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 TAG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사용시 텍스트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줄바꿈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등 자유롭게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조정불가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DBE2A-EF39-2C3E-8684-76571482D988}"/>
              </a:ext>
            </a:extLst>
          </p:cNvPr>
          <p:cNvSpPr txBox="1"/>
          <p:nvPr/>
        </p:nvSpPr>
        <p:spPr>
          <a:xfrm>
            <a:off x="897586" y="3689274"/>
            <a:ext cx="38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MATERIAL TAG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용 패밀리 유형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줄바꿈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지시선만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쓰고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TEXT BOX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별도로 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4B440B-B433-981A-F2B0-EC53D219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39" y="1732161"/>
            <a:ext cx="2160215" cy="1445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820B02-6E48-95F0-33FB-9EF367A6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38" y="1735940"/>
            <a:ext cx="2335039" cy="1420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189BFC-B901-97A9-8836-71C820AD1981}"/>
              </a:ext>
            </a:extLst>
          </p:cNvPr>
          <p:cNvSpPr txBox="1"/>
          <p:nvPr/>
        </p:nvSpPr>
        <p:spPr>
          <a:xfrm>
            <a:off x="4238495" y="321122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입력예시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3B2AD1-B878-04C4-B508-825E1121F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491" y="4143062"/>
            <a:ext cx="4898288" cy="24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618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C-5. INSULATION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패턴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3743562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AE52F-9E47-4BCE-ACE5-36B914A4D90D}"/>
              </a:ext>
            </a:extLst>
          </p:cNvPr>
          <p:cNvSpPr txBox="1"/>
          <p:nvPr/>
        </p:nvSpPr>
        <p:spPr>
          <a:xfrm>
            <a:off x="903087" y="1317041"/>
            <a:ext cx="38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라이브러리에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INSULATION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패턴 없음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DA06E-E6B8-79AD-B453-1D1ACC21734D}"/>
              </a:ext>
            </a:extLst>
          </p:cNvPr>
          <p:cNvSpPr txBox="1"/>
          <p:nvPr/>
        </p:nvSpPr>
        <p:spPr>
          <a:xfrm>
            <a:off x="903087" y="3743562"/>
            <a:ext cx="575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Option1. REVIT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최신버전에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단열재 패턴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삽입기능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추가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 -&gt;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절단패턴을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자동수정하는 것이 아니므로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해당되는 각 도면시트에서 폭 및 길이를 수동으로 지정해야 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Option2. Revit Library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제공하는 기본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Hatch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패턴으로 변경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D4EF88-A3F0-74F0-B727-A05BA5E5B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886" y="2040702"/>
            <a:ext cx="1913795" cy="1388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B7DF19-6D2D-E9D0-C30C-0441DDB2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19" y="1844825"/>
            <a:ext cx="1698927" cy="18043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281413-303F-A41C-737F-0909F54C2F20}"/>
              </a:ext>
            </a:extLst>
          </p:cNvPr>
          <p:cNvSpPr txBox="1"/>
          <p:nvPr/>
        </p:nvSpPr>
        <p:spPr>
          <a:xfrm>
            <a:off x="4621252" y="3289103"/>
            <a:ext cx="898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패턴예시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6D5A18-1675-F630-9589-4551D3630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91" y="4703405"/>
            <a:ext cx="3128025" cy="10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98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C-6. SPOT LEVEL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3603616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4B12-CD2E-AEEE-85CF-FD9F47659738}"/>
              </a:ext>
            </a:extLst>
          </p:cNvPr>
          <p:cNvSpPr txBox="1"/>
          <p:nvPr/>
        </p:nvSpPr>
        <p:spPr>
          <a:xfrm>
            <a:off x="882627" y="1357121"/>
            <a:ext cx="3819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TOC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TEXT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위치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헤드위치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등 조건에 맞게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조정불가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0051-B1F3-1308-D4AF-4F86C001B1D0}"/>
              </a:ext>
            </a:extLst>
          </p:cNvPr>
          <p:cNvSpPr txBox="1"/>
          <p:nvPr/>
        </p:nvSpPr>
        <p:spPr>
          <a:xfrm>
            <a:off x="882626" y="3575322"/>
            <a:ext cx="3819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지시선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연장여부만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On/Off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할 수 있게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유형생성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TOC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같은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TEXT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패밀리에 미포함시키고 별도 입력 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Grouping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7648AE-C337-0298-A824-A45705C7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96" y="4036725"/>
            <a:ext cx="4007737" cy="25337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531E3-FB19-63A6-6FF7-0D5902F8F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217" y="3969388"/>
            <a:ext cx="4010179" cy="19078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445E4C-E4A8-2395-47DD-5915FFE0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89" y="909720"/>
            <a:ext cx="3533400" cy="26347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34E2FF-E5B3-5FFD-E494-A90CF7EC9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95" y="1941497"/>
            <a:ext cx="2145784" cy="9563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7F3B72-5FF8-B504-0A16-B6E13447A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190" y="1787759"/>
            <a:ext cx="1349079" cy="13618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7707C4-F39B-E991-2FD5-8FFF17C717E9}"/>
              </a:ext>
            </a:extLst>
          </p:cNvPr>
          <p:cNvSpPr txBox="1"/>
          <p:nvPr/>
        </p:nvSpPr>
        <p:spPr>
          <a:xfrm>
            <a:off x="3002757" y="2956776"/>
            <a:ext cx="1618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&lt;SPOT LEVEL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D32515-B121-EDCF-BAD9-F7F8A3B3DF54}"/>
              </a:ext>
            </a:extLst>
          </p:cNvPr>
          <p:cNvSpPr txBox="1"/>
          <p:nvPr/>
        </p:nvSpPr>
        <p:spPr>
          <a:xfrm>
            <a:off x="1036726" y="2956776"/>
            <a:ext cx="1618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 패밀리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643236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C-7. Ceiling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Hanger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표현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30995" y="4249968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9E4FC-EA1D-1F70-9AA8-7A87CE219D89}"/>
              </a:ext>
            </a:extLst>
          </p:cNvPr>
          <p:cNvSpPr txBox="1"/>
          <p:nvPr/>
        </p:nvSpPr>
        <p:spPr>
          <a:xfrm>
            <a:off x="903088" y="1346711"/>
            <a:ext cx="2858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Section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Ceiling Hanger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표현안됨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32F16-4333-45F5-B291-DBCDB1850E8D}"/>
              </a:ext>
            </a:extLst>
          </p:cNvPr>
          <p:cNvSpPr txBox="1"/>
          <p:nvPr/>
        </p:nvSpPr>
        <p:spPr>
          <a:xfrm>
            <a:off x="922544" y="4237141"/>
            <a:ext cx="3583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표준패밀리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Detail Item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Ceiling Hanger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Access Floor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패턴 패밀리가 구축되어 있으므로 이를 활용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: Support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간격 및 높이 등을 해당 패밀리 매개변수에서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조정가능함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2. 1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외에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Pattern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생성이 필요한 경우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Autocad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Add-in(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Hatchdraw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12.5)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Revit- Model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용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Pattern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가능함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585DC0-C8EC-DEC8-AB62-622CCD2D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6" y="1771417"/>
            <a:ext cx="2724767" cy="20618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255462-CBBB-377D-B9B3-38457981F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623" y="3609465"/>
            <a:ext cx="3174206" cy="24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0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C-8.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불필요한 </a:t>
            </a:r>
            <a:r>
              <a:rPr lang="ko-KR" altLang="en-US" sz="1400" b="1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선정리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192291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803D1-9CB9-5A1C-BA34-9F666A76FD8C}"/>
              </a:ext>
            </a:extLst>
          </p:cNvPr>
          <p:cNvSpPr txBox="1"/>
          <p:nvPr/>
        </p:nvSpPr>
        <p:spPr>
          <a:xfrm>
            <a:off x="903087" y="1314327"/>
            <a:ext cx="204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불필요한 선 처리방법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형상결합시에도 남아있음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733FD1-1802-9607-3E1E-D78FB9FE5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97" y="1948809"/>
            <a:ext cx="2151789" cy="39946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19E3EC-F344-8A48-3DC1-7BE65F601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603" y="2068896"/>
            <a:ext cx="1922695" cy="3994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0EF13-0972-FD7F-4727-D9B30C71B9C3}"/>
              </a:ext>
            </a:extLst>
          </p:cNvPr>
          <p:cNvSpPr txBox="1"/>
          <p:nvPr/>
        </p:nvSpPr>
        <p:spPr>
          <a:xfrm>
            <a:off x="4833627" y="1201106"/>
            <a:ext cx="285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형상결합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불가시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확인절차는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아래와 같음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형상결합여부 확인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동일재질여부 확인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상세치수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등 상세확인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6653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C-14. Revision Schedule </a:t>
            </a:r>
            <a:r>
              <a:rPr lang="ko-KR" altLang="en-US" sz="1400" b="1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활용성검토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192233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CA2EB9-AEC3-74EF-AFFC-F3A03CD4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64" y="1311990"/>
            <a:ext cx="4437789" cy="2579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26D666-75EC-3A41-3853-20D99ECFFE30}"/>
              </a:ext>
            </a:extLst>
          </p:cNvPr>
          <p:cNvSpPr txBox="1"/>
          <p:nvPr/>
        </p:nvSpPr>
        <p:spPr>
          <a:xfrm>
            <a:off x="903087" y="1859938"/>
            <a:ext cx="3861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기본방안은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Revision History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수동으로 입력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Option1. TITLE BLOCK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편집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VIEW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탭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Revision Schedule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삽입하여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History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입력되도록 하는 방안이 있으나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다음을 이유로 권장하지 않음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: Revision Schedule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행 간격을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Title Block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맞추기가 까다로움  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(C-15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A322D-4485-FAE9-E363-A60D74DCB06F}"/>
              </a:ext>
            </a:extLst>
          </p:cNvPr>
          <p:cNvSpPr txBox="1"/>
          <p:nvPr/>
        </p:nvSpPr>
        <p:spPr>
          <a:xfrm>
            <a:off x="903087" y="1278373"/>
            <a:ext cx="35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Revision history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관리기능 사용방법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TEXT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수동으로 기재하고 관리해야 하는지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4D1491-0F26-D7D0-BAD1-36C44776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534" y="3988370"/>
            <a:ext cx="5715465" cy="25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88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404868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C-15. Revision Schedule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포맷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3070051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AE164-9391-53F8-05D3-1712BBD88749}"/>
              </a:ext>
            </a:extLst>
          </p:cNvPr>
          <p:cNvSpPr txBox="1"/>
          <p:nvPr/>
        </p:nvSpPr>
        <p:spPr>
          <a:xfrm>
            <a:off x="903087" y="3128883"/>
            <a:ext cx="38617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Unicode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활용한 공란삽입해서 강제로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줄로 만들어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띄워쓰기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가능함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30482-59FE-D84A-D639-DDAA4A1DA1E1}"/>
              </a:ext>
            </a:extLst>
          </p:cNvPr>
          <p:cNvSpPr txBox="1"/>
          <p:nvPr/>
        </p:nvSpPr>
        <p:spPr>
          <a:xfrm>
            <a:off x="903088" y="1366747"/>
            <a:ext cx="2361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Revision Schedule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행 높이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조절방법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DBEF69-9BE1-9331-F99D-E15B20AD3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8" y="3421756"/>
            <a:ext cx="2632227" cy="1412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309B25-6A1B-7EF2-3721-DEB64D42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646" y="4672535"/>
            <a:ext cx="4376896" cy="1908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C49DE6-29CB-801D-950F-3A3A9D07A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694" y="3558831"/>
            <a:ext cx="2993310" cy="11384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437359-4A0D-9B08-E193-040ADD102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329" y="1278373"/>
            <a:ext cx="4427812" cy="17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3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Project File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3" name="모서리가 둥근 사각형 설명선 13">
            <a:extLst>
              <a:ext uri="{FF2B5EF4-FFF2-40B4-BE49-F238E27FC236}">
                <a16:creationId xmlns:a16="http://schemas.microsoft.com/office/drawing/2014/main" id="{83B344CD-4E41-1D5A-FCE1-211C255EA73F}"/>
              </a:ext>
            </a:extLst>
          </p:cNvPr>
          <p:cNvSpPr/>
          <p:nvPr/>
        </p:nvSpPr>
        <p:spPr>
          <a:xfrm>
            <a:off x="372006" y="978214"/>
            <a:ext cx="1512000" cy="324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 변경</a:t>
            </a:r>
            <a:endParaRPr lang="ko-KR" altLang="en-US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C38A1-0044-FD1F-F2F4-463E9B6EB8AE}"/>
              </a:ext>
            </a:extLst>
          </p:cNvPr>
          <p:cNvSpPr txBox="1"/>
          <p:nvPr/>
        </p:nvSpPr>
        <p:spPr>
          <a:xfrm>
            <a:off x="372006" y="1365927"/>
            <a:ext cx="8046130" cy="51762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Door Schedule (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예정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B573BAF-3BFB-D9EE-4F53-C12ADABAC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990649"/>
              </p:ext>
            </p:extLst>
          </p:nvPr>
        </p:nvGraphicFramePr>
        <p:xfrm>
          <a:off x="1023051" y="1786791"/>
          <a:ext cx="7341682" cy="4921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8266">
                  <a:extLst>
                    <a:ext uri="{9D8B030D-6E8A-4147-A177-3AD203B41FA5}">
                      <a16:colId xmlns:a16="http://schemas.microsoft.com/office/drawing/2014/main" val="2255964249"/>
                    </a:ext>
                  </a:extLst>
                </a:gridCol>
                <a:gridCol w="1943805">
                  <a:extLst>
                    <a:ext uri="{9D8B030D-6E8A-4147-A177-3AD203B41FA5}">
                      <a16:colId xmlns:a16="http://schemas.microsoft.com/office/drawing/2014/main" val="1548205108"/>
                    </a:ext>
                  </a:extLst>
                </a:gridCol>
                <a:gridCol w="2205872">
                  <a:extLst>
                    <a:ext uri="{9D8B030D-6E8A-4147-A177-3AD203B41FA5}">
                      <a16:colId xmlns:a16="http://schemas.microsoft.com/office/drawing/2014/main" val="31120731"/>
                    </a:ext>
                  </a:extLst>
                </a:gridCol>
                <a:gridCol w="1473739">
                  <a:extLst>
                    <a:ext uri="{9D8B030D-6E8A-4147-A177-3AD203B41FA5}">
                      <a16:colId xmlns:a16="http://schemas.microsoft.com/office/drawing/2014/main" val="2062249160"/>
                    </a:ext>
                  </a:extLst>
                </a:gridCol>
              </a:tblGrid>
              <a:tr h="3248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Single Door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Double Door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Double Door + </a:t>
                      </a:r>
                      <a:r>
                        <a:rPr 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Transsom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Shutter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기타</a:t>
                      </a:r>
                      <a:endParaRPr lang="en-US" altLang="ko-KR" sz="1100" u="none" strike="noStrike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77829"/>
                  </a:ext>
                </a:extLst>
              </a:tr>
              <a:tr h="1244336"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3913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</a:t>
                      </a:r>
                      <a:r>
                        <a:rPr 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Door_Steel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Door_Steel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</a:t>
                      </a:r>
                      <a:r>
                        <a:rPr 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Door_Steel_Transsom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▶Shutter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1268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Door_Blast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</a:t>
                      </a:r>
                      <a:r>
                        <a:rPr 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Door_Blast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Door_Blast_Transsom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▶Sliding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5138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▶Hanger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25636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Door_Aluminum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▶Doublee Door_Aluminum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▶Swing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983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Door_Glass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</a:t>
                      </a:r>
                      <a:r>
                        <a:rPr 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Door_Glass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▶Revolving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30393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▶Folding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85729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Door_SST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Door_SST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2444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Door_Wood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Door_Wood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07903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71819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</a:t>
                      </a:r>
                      <a:r>
                        <a:rPr 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Door_uPVC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552203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77EF13B-A82A-18AD-1C9D-121D455C1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24" t="14912" r="2660" b="-417"/>
          <a:stretch/>
        </p:blipFill>
        <p:spPr>
          <a:xfrm>
            <a:off x="5395914" y="2163920"/>
            <a:ext cx="756000" cy="11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D24880-307C-C741-B5BF-6CE139491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62" t="20486" r="5834" b="1325"/>
          <a:stretch/>
        </p:blipFill>
        <p:spPr>
          <a:xfrm>
            <a:off x="3348000" y="2182270"/>
            <a:ext cx="756000" cy="100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DE0CF4-08B5-BD02-0A9A-5109D732F1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40" t="27812" r="-4777" b="580"/>
          <a:stretch/>
        </p:blipFill>
        <p:spPr>
          <a:xfrm>
            <a:off x="1617074" y="2184510"/>
            <a:ext cx="756000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991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7" y="903534"/>
            <a:ext cx="3834045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C-17. Paint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활용 시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Material Tag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419356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C6E30-E66F-1D0F-9DDA-647CBFD5C556}"/>
              </a:ext>
            </a:extLst>
          </p:cNvPr>
          <p:cNvSpPr txBox="1"/>
          <p:nvPr/>
        </p:nvSpPr>
        <p:spPr>
          <a:xfrm>
            <a:off x="903088" y="1297462"/>
            <a:ext cx="406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Paint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활용 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Elevation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 Tag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추출 가능하지만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Section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에서는 추출되지 않음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EC7450-28FD-EC4D-95EF-9E6ECE4E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238" y="1817641"/>
            <a:ext cx="609685" cy="276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084526-C112-51AD-D265-2176F13F4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" r="6451" b="6045"/>
          <a:stretch/>
        </p:blipFill>
        <p:spPr>
          <a:xfrm>
            <a:off x="354533" y="2101039"/>
            <a:ext cx="2801390" cy="12351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02D6C-CC08-EC11-68EE-0C00CCB98ED6}"/>
              </a:ext>
            </a:extLst>
          </p:cNvPr>
          <p:cNvSpPr/>
          <p:nvPr/>
        </p:nvSpPr>
        <p:spPr>
          <a:xfrm>
            <a:off x="2763633" y="2093906"/>
            <a:ext cx="392290" cy="233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4BB022A-F59B-8133-73C8-F6C0D898A6EF}"/>
              </a:ext>
            </a:extLst>
          </p:cNvPr>
          <p:cNvCxnSpPr/>
          <p:nvPr/>
        </p:nvCxnSpPr>
        <p:spPr>
          <a:xfrm>
            <a:off x="426460" y="2738305"/>
            <a:ext cx="52070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02F716A-AD86-3DD0-EB54-12A6FA2D6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176" y="1485621"/>
            <a:ext cx="3873392" cy="23332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F7142F-6992-CC4F-49F2-154E6BFEBF69}"/>
              </a:ext>
            </a:extLst>
          </p:cNvPr>
          <p:cNvSpPr/>
          <p:nvPr/>
        </p:nvSpPr>
        <p:spPr>
          <a:xfrm>
            <a:off x="6347222" y="1595973"/>
            <a:ext cx="807345" cy="2056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24C96-CB99-CB93-0D18-785CF188FCAA}"/>
              </a:ext>
            </a:extLst>
          </p:cNvPr>
          <p:cNvSpPr txBox="1"/>
          <p:nvPr/>
        </p:nvSpPr>
        <p:spPr>
          <a:xfrm>
            <a:off x="4689057" y="1345282"/>
            <a:ext cx="26571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Elevation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에서는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Paint 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 Tag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추출됨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8B484A0-2B74-1168-89DC-948A53B0E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821" y="1883410"/>
            <a:ext cx="1891426" cy="1034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160F7-D883-844C-E7F4-B83CF75B9247}"/>
              </a:ext>
            </a:extLst>
          </p:cNvPr>
          <p:cNvSpPr txBox="1"/>
          <p:nvPr/>
        </p:nvSpPr>
        <p:spPr>
          <a:xfrm>
            <a:off x="4499988" y="3843774"/>
            <a:ext cx="717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Elevation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62FF-DEFF-5814-5244-C96A953411E3}"/>
              </a:ext>
            </a:extLst>
          </p:cNvPr>
          <p:cNvSpPr txBox="1"/>
          <p:nvPr/>
        </p:nvSpPr>
        <p:spPr>
          <a:xfrm>
            <a:off x="7866592" y="2850989"/>
            <a:ext cx="717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Section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09C87A-5340-32E8-AF16-1F2A3083A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330" y="4099529"/>
            <a:ext cx="4022223" cy="24930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DAF90B-07D2-64C4-499F-B194A58E2871}"/>
              </a:ext>
            </a:extLst>
          </p:cNvPr>
          <p:cNvSpPr txBox="1"/>
          <p:nvPr/>
        </p:nvSpPr>
        <p:spPr>
          <a:xfrm>
            <a:off x="903087" y="4157738"/>
            <a:ext cx="33686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Section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아주 얇은 두께로 표현되어 있어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 Tag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추출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Membrane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층으로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Paint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적용했을 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Dynamo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모든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Tag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추출해주는 기능이 있으므로 추후 활용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(Autodesk BIM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GuideBook_Dynamo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Part 1 : A3.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재료 정보 표기 참조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3914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D-7.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해치패턴 및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DETAIL LEVEL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39A9B-D70D-A449-6C2B-649E97EFC62E}"/>
              </a:ext>
            </a:extLst>
          </p:cNvPr>
          <p:cNvSpPr txBox="1"/>
          <p:nvPr/>
        </p:nvSpPr>
        <p:spPr>
          <a:xfrm>
            <a:off x="5065187" y="1255700"/>
            <a:ext cx="3258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Detail Level (Coarse/Medium/Fine)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Pattern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차이 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Hatch Pattern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차이가 날 경우 아래 순서로 확인 요함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동일 재질인지 확인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(Work Master Code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까지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완전일치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Cutting Plane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동일 선상에 있는지 확인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Object Style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혹은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 Template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Cutting Pattern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따로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지정되있는지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확인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262197-A4B8-41A0-92EE-56F63979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54" y="1894915"/>
            <a:ext cx="3635345" cy="333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376D5B-43A5-A82F-81DC-B3A35D3086FA}"/>
              </a:ext>
            </a:extLst>
          </p:cNvPr>
          <p:cNvSpPr txBox="1"/>
          <p:nvPr/>
        </p:nvSpPr>
        <p:spPr>
          <a:xfrm>
            <a:off x="903087" y="1278373"/>
            <a:ext cx="35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Hatch Pattern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가시성 조절 방법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Scale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혹은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Detail Level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따라 조절 가능한지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30B6B9-BA43-15DC-DE90-54C507475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542" y="2635798"/>
            <a:ext cx="3441238" cy="32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772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595707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D-8. Cavity Wall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 결합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503486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D07F0-FAE7-208D-71AE-E2A2980E4CFF}"/>
              </a:ext>
            </a:extLst>
          </p:cNvPr>
          <p:cNvSpPr txBox="1"/>
          <p:nvPr/>
        </p:nvSpPr>
        <p:spPr>
          <a:xfrm>
            <a:off x="5075249" y="1271138"/>
            <a:ext cx="322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동일 재질로 변경할 경우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형상결합이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가능함을 확인함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조적두께별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물량이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산출불가함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따라서 도면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리터치를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통해서 처리하거나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형상결합이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안된채로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유지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157C4-48C3-67B9-7DBC-A8F7959A6A00}"/>
              </a:ext>
            </a:extLst>
          </p:cNvPr>
          <p:cNvSpPr txBox="1"/>
          <p:nvPr/>
        </p:nvSpPr>
        <p:spPr>
          <a:xfrm>
            <a:off x="877796" y="1271324"/>
            <a:ext cx="35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형상결합을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위해서는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CAVITY WALL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외측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BLOCK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동일 재질로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지정해야함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WBC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두께별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구분 반드시 필요한지 검토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0A6FED-A1B2-FE3F-4457-BDD50B0A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86" y="2194035"/>
            <a:ext cx="4058299" cy="28948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1A9884-C572-9A8A-76BE-22957DF88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48" y="5258604"/>
            <a:ext cx="4044369" cy="4777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BDA8C2-E25B-7E06-F0A4-C6FF192FB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28" y="2264054"/>
            <a:ext cx="3756144" cy="275767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2BE5CC0-72F1-44C6-19D7-A1DE5A989A4A}"/>
              </a:ext>
            </a:extLst>
          </p:cNvPr>
          <p:cNvSpPr/>
          <p:nvPr/>
        </p:nvSpPr>
        <p:spPr>
          <a:xfrm>
            <a:off x="2849868" y="2788636"/>
            <a:ext cx="485030" cy="48503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84609D8-0E66-7FD5-71F5-5AEA313B85C9}"/>
              </a:ext>
            </a:extLst>
          </p:cNvPr>
          <p:cNvSpPr/>
          <p:nvPr/>
        </p:nvSpPr>
        <p:spPr>
          <a:xfrm>
            <a:off x="7000185" y="2696091"/>
            <a:ext cx="485030" cy="48503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EA86A87-500B-B7E7-C4D4-5B5BBE65982C}"/>
              </a:ext>
            </a:extLst>
          </p:cNvPr>
          <p:cNvSpPr/>
          <p:nvPr/>
        </p:nvSpPr>
        <p:spPr>
          <a:xfrm>
            <a:off x="3054430" y="4239758"/>
            <a:ext cx="620689" cy="90040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2781CBA-22B2-9558-D65E-D43327A7AACA}"/>
              </a:ext>
            </a:extLst>
          </p:cNvPr>
          <p:cNvSpPr/>
          <p:nvPr/>
        </p:nvSpPr>
        <p:spPr>
          <a:xfrm>
            <a:off x="7331266" y="4286893"/>
            <a:ext cx="620689" cy="90040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767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D-9.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형상결합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089C9-FEDC-A6F3-ED77-7D2A8C21AE07}"/>
              </a:ext>
            </a:extLst>
          </p:cNvPr>
          <p:cNvSpPr txBox="1"/>
          <p:nvPr/>
        </p:nvSpPr>
        <p:spPr>
          <a:xfrm>
            <a:off x="5049833" y="1311990"/>
            <a:ext cx="235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형상결합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불가시 확인절차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형상결합여부 확인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동일재질여부 확인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상세치수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등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상세확인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F72B7-692A-5DBA-2303-57D5FF37EE9B}"/>
              </a:ext>
            </a:extLst>
          </p:cNvPr>
          <p:cNvSpPr txBox="1"/>
          <p:nvPr/>
        </p:nvSpPr>
        <p:spPr>
          <a:xfrm>
            <a:off x="903087" y="1352728"/>
            <a:ext cx="1915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동일재질임에도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형상결합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불가 문제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3242F7-5684-AD5C-39E7-73D09217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15" y="1950892"/>
            <a:ext cx="1648055" cy="11907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A6E7E1-DE67-9D91-C3DD-528668F8F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216" y="2087876"/>
            <a:ext cx="4625477" cy="29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40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D-10.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배근정보 </a:t>
            </a:r>
            <a:r>
              <a:rPr lang="ko-KR" altLang="en-US" sz="1400" b="1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변경시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수정절차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1AB3B-F181-E3C7-4313-400DBA0E487E}"/>
              </a:ext>
            </a:extLst>
          </p:cNvPr>
          <p:cNvSpPr txBox="1"/>
          <p:nvPr/>
        </p:nvSpPr>
        <p:spPr>
          <a:xfrm>
            <a:off x="960845" y="1288978"/>
            <a:ext cx="269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배근정보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변경시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수정절차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생성절차와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동일한지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유형생성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(DETAIL MODEL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 일람표 생성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(LEGEND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   SHEET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재배치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23B68-4A4B-1C86-0FD0-4951AAC37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27" y="1996753"/>
            <a:ext cx="7351015" cy="3591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F6E84-EACB-000A-CC5B-80DDDB59A7AC}"/>
              </a:ext>
            </a:extLst>
          </p:cNvPr>
          <p:cNvSpPr txBox="1"/>
          <p:nvPr/>
        </p:nvSpPr>
        <p:spPr>
          <a:xfrm>
            <a:off x="5109781" y="1306572"/>
            <a:ext cx="323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배근정보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변경시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동일한 절차를 거쳐서 생성하고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EXCEL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최신으로 관리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Revitbox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기능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검토예정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0370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D-11. MEMBER LIST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5A0CB-5D57-106B-C5A1-4643B11C57FB}"/>
              </a:ext>
            </a:extLst>
          </p:cNvPr>
          <p:cNvSpPr txBox="1"/>
          <p:nvPr/>
        </p:nvSpPr>
        <p:spPr>
          <a:xfrm>
            <a:off x="5049832" y="1278373"/>
            <a:ext cx="333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공유매개변수에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부재사이즈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변수를 연결하고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Combined parameter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W x H)</a:t>
            </a:r>
          </a:p>
          <a:p>
            <a:pPr marL="228600" indent="-228600">
              <a:buAutoNum type="arabicPeriod" startAt="2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SCHEDULE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삽입하되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구획선을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투명하게 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SHEET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그려진 양식에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맞게 배치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BF96A-C750-9077-BC2E-808E23D3395F}"/>
              </a:ext>
            </a:extLst>
          </p:cNvPr>
          <p:cNvSpPr txBox="1"/>
          <p:nvPr/>
        </p:nvSpPr>
        <p:spPr>
          <a:xfrm>
            <a:off x="924656" y="1278373"/>
            <a:ext cx="30544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Member Size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표기 방법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 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우측 예시와 같은 방법으로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Member List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작성방법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 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기둥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빔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슬라브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D1362B-54FA-A800-2BFC-FBB88830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7" y="2025195"/>
            <a:ext cx="2790365" cy="42344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186484-1C0B-B814-7ED5-EEEC8F9A7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47" r="14854"/>
          <a:stretch/>
        </p:blipFill>
        <p:spPr>
          <a:xfrm>
            <a:off x="2995349" y="2261936"/>
            <a:ext cx="1946259" cy="17915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6605C1-B7B7-0E8D-882B-59E0B93D32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93" t="14507" r="9811" b="5314"/>
          <a:stretch/>
        </p:blipFill>
        <p:spPr>
          <a:xfrm>
            <a:off x="5018303" y="2105986"/>
            <a:ext cx="3290141" cy="316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090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D-12. Interior Wall Finish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4" y="2208938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4" y="5377180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1815613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00805-F313-7955-A4E5-F511E2EB8008}"/>
              </a:ext>
            </a:extLst>
          </p:cNvPr>
          <p:cNvSpPr txBox="1"/>
          <p:nvPr/>
        </p:nvSpPr>
        <p:spPr>
          <a:xfrm>
            <a:off x="903087" y="1278373"/>
            <a:ext cx="35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적용된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Finish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45" indent="-171445">
              <a:buFontTx/>
              <a:buChar char="-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내부 마감의 경우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Ceiling Height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적용으로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 적용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높이값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33648-8290-ADB5-779C-5B8F97B3432E}"/>
              </a:ext>
            </a:extLst>
          </p:cNvPr>
          <p:cNvSpPr txBox="1"/>
          <p:nvPr/>
        </p:nvSpPr>
        <p:spPr>
          <a:xfrm>
            <a:off x="918442" y="1780539"/>
            <a:ext cx="35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Type – Structure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Split Region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활용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or Stacked Wall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(Dynamo Call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되는지 확인 필요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ED4EDB-FDDD-7AC0-BA29-CECDEA57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21" y="2103613"/>
            <a:ext cx="1295581" cy="314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73B2FA-249E-6E2E-FB16-268C62C4D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27" y="2609900"/>
            <a:ext cx="4525036" cy="2688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A5BAB7-E86C-0E88-F074-17E9D02F3A33}"/>
              </a:ext>
            </a:extLst>
          </p:cNvPr>
          <p:cNvSpPr txBox="1"/>
          <p:nvPr/>
        </p:nvSpPr>
        <p:spPr>
          <a:xfrm>
            <a:off x="327024" y="5319074"/>
            <a:ext cx="35553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Split Region 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기능은 같은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Layer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위아래 재질이 </a:t>
            </a:r>
            <a:r>
              <a:rPr lang="ko-KR" altLang="en-US" sz="900" err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다를경우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사용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45" indent="-171445">
              <a:buFontTx/>
              <a:buChar char="-"/>
            </a:pP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Thickness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다르게 설정할 수 없음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동일 두께로 적용됨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171445" indent="-171445">
              <a:buFontTx/>
              <a:buChar char="-"/>
            </a:pP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두께가 없는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Membrane Layer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사용 불가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22E8D-43A1-3F27-B171-E7C364DF0A1E}"/>
              </a:ext>
            </a:extLst>
          </p:cNvPr>
          <p:cNvSpPr txBox="1"/>
          <p:nvPr/>
        </p:nvSpPr>
        <p:spPr>
          <a:xfrm>
            <a:off x="4905758" y="5411265"/>
            <a:ext cx="3616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Stacked Wall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조합하여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위아래 층을 다르게 구성 가능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45" indent="-171445">
              <a:buFontTx/>
              <a:buChar char="-"/>
            </a:pP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조합을 위해 생성해야 하는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수가 너무 많아 질 수 있음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marL="171445" indent="-171445">
              <a:buFontTx/>
              <a:buChar char="-"/>
            </a:pP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하지만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Stacked Wall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조합을 해놓으면 사용 개수는 </a:t>
            </a:r>
            <a:r>
              <a:rPr lang="ko-KR" altLang="en-US" sz="900" err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줄어듬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B988C4-236D-3F2D-4F65-ABB15A680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22" y="2630671"/>
            <a:ext cx="4543087" cy="2688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A36B1-DA34-CA1F-586B-5F752393A8F4}"/>
              </a:ext>
            </a:extLst>
          </p:cNvPr>
          <p:cNvSpPr txBox="1"/>
          <p:nvPr/>
        </p:nvSpPr>
        <p:spPr>
          <a:xfrm>
            <a:off x="903087" y="2193897"/>
            <a:ext cx="3024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Stack Wall 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활용하여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조합을 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4E4DEB-30F4-308D-3884-A4B581A56C5A}"/>
              </a:ext>
            </a:extLst>
          </p:cNvPr>
          <p:cNvSpPr/>
          <p:nvPr/>
        </p:nvSpPr>
        <p:spPr>
          <a:xfrm>
            <a:off x="2832440" y="4904967"/>
            <a:ext cx="587341" cy="1379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4B839E-DCB0-7AC1-0CDE-49DF6C001825}"/>
              </a:ext>
            </a:extLst>
          </p:cNvPr>
          <p:cNvSpPr/>
          <p:nvPr/>
        </p:nvSpPr>
        <p:spPr>
          <a:xfrm>
            <a:off x="3819830" y="3795107"/>
            <a:ext cx="514351" cy="1716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822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7" y="903534"/>
            <a:ext cx="3456973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C-10. INTERIOR FINISH SCHEDULE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양식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98514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96656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03CAC-36C7-3716-DCED-6E99887A4F5D}"/>
              </a:ext>
            </a:extLst>
          </p:cNvPr>
          <p:cNvSpPr txBox="1"/>
          <p:nvPr/>
        </p:nvSpPr>
        <p:spPr>
          <a:xfrm>
            <a:off x="906595" y="1334863"/>
            <a:ext cx="2232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마감스케쥴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양식 변경가능 여부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확인필요함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C3D5CC-69E8-A79F-7933-1C8734DC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7" y="3883581"/>
            <a:ext cx="7983531" cy="268464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1F465-1D39-1428-E4E9-BB81ED5A2EE6}"/>
              </a:ext>
            </a:extLst>
          </p:cNvPr>
          <p:cNvSpPr/>
          <p:nvPr/>
        </p:nvSpPr>
        <p:spPr>
          <a:xfrm>
            <a:off x="327021" y="170732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BA806A-CE1B-268F-130E-2C0CD5BB8D8F}"/>
              </a:ext>
            </a:extLst>
          </p:cNvPr>
          <p:cNvSpPr txBox="1"/>
          <p:nvPr/>
        </p:nvSpPr>
        <p:spPr>
          <a:xfrm>
            <a:off x="903086" y="1764488"/>
            <a:ext cx="38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마감스케쥴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양식 변경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국내 양식 적용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바탕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 구분 명기 방식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BIM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마감 적용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마감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Style Name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FAA0C46-1989-F42F-6752-0798A2B9C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7" t="-1" b="73477"/>
          <a:stretch/>
        </p:blipFill>
        <p:spPr>
          <a:xfrm>
            <a:off x="327021" y="2276148"/>
            <a:ext cx="8784000" cy="1476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C10C84C-6ACA-CF26-775F-7D031C8149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6" t="-2" r="61989" b="55568"/>
          <a:stretch/>
        </p:blipFill>
        <p:spPr>
          <a:xfrm>
            <a:off x="4726329" y="1145851"/>
            <a:ext cx="3295192" cy="13083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402B82-F16B-06A5-3E6E-087C57B5A4E1}"/>
              </a:ext>
            </a:extLst>
          </p:cNvPr>
          <p:cNvSpPr txBox="1"/>
          <p:nvPr/>
        </p:nvSpPr>
        <p:spPr>
          <a:xfrm>
            <a:off x="4657648" y="927997"/>
            <a:ext cx="2232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BIM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팀 표준 마감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4608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A-10 Door Type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 패밀리 구축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A-10 Door Type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 패밀리 구축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(1/1)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2EE813B-8EA7-E95B-9BB2-0BBB8541CAD8}"/>
              </a:ext>
            </a:extLst>
          </p:cNvPr>
          <p:cNvSpPr/>
          <p:nvPr/>
        </p:nvSpPr>
        <p:spPr>
          <a:xfrm>
            <a:off x="282021" y="1284198"/>
            <a:ext cx="576065" cy="25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876745-FEB0-7F39-45A4-6D10FAE4C1D0}"/>
              </a:ext>
            </a:extLst>
          </p:cNvPr>
          <p:cNvSpPr/>
          <p:nvPr/>
        </p:nvSpPr>
        <p:spPr>
          <a:xfrm>
            <a:off x="276216" y="2918003"/>
            <a:ext cx="576065" cy="25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B41D8C-BBCA-EF55-F29B-CF652FC7CA23}"/>
              </a:ext>
            </a:extLst>
          </p:cNvPr>
          <p:cNvSpPr/>
          <p:nvPr/>
        </p:nvSpPr>
        <p:spPr>
          <a:xfrm>
            <a:off x="8523134" y="918270"/>
            <a:ext cx="949291" cy="25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BD41DA-2271-DB8B-6F35-6DD1AF291B65}"/>
              </a:ext>
            </a:extLst>
          </p:cNvPr>
          <p:cNvSpPr/>
          <p:nvPr/>
        </p:nvSpPr>
        <p:spPr>
          <a:xfrm>
            <a:off x="8517757" y="3956190"/>
            <a:ext cx="949291" cy="25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34D6B1-31BE-66A7-33F6-6DFB1CC2D4F7}"/>
              </a:ext>
            </a:extLst>
          </p:cNvPr>
          <p:cNvSpPr/>
          <p:nvPr/>
        </p:nvSpPr>
        <p:spPr>
          <a:xfrm>
            <a:off x="8529027" y="4603913"/>
            <a:ext cx="949291" cy="25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A43EA21-9995-E99A-BCBB-336827AE8C78}"/>
              </a:ext>
            </a:extLst>
          </p:cNvPr>
          <p:cNvSpPr txBox="1"/>
          <p:nvPr/>
        </p:nvSpPr>
        <p:spPr>
          <a:xfrm>
            <a:off x="8546197" y="4361544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22B9B-CB21-AB47-C139-A300E6DAF057}"/>
              </a:ext>
            </a:extLst>
          </p:cNvPr>
          <p:cNvSpPr txBox="1"/>
          <p:nvPr/>
        </p:nvSpPr>
        <p:spPr>
          <a:xfrm>
            <a:off x="870875" y="1370523"/>
            <a:ext cx="1745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Door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유형별 패밀리 구축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C137C1C-583F-0201-A02B-7443BC40758C}"/>
              </a:ext>
            </a:extLst>
          </p:cNvPr>
          <p:cNvGraphicFramePr>
            <a:graphicFrameLocks noGrp="1"/>
          </p:cNvGraphicFramePr>
          <p:nvPr/>
        </p:nvGraphicFramePr>
        <p:xfrm>
          <a:off x="1023051" y="1692521"/>
          <a:ext cx="7341682" cy="4921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8266">
                  <a:extLst>
                    <a:ext uri="{9D8B030D-6E8A-4147-A177-3AD203B41FA5}">
                      <a16:colId xmlns:a16="http://schemas.microsoft.com/office/drawing/2014/main" val="2255964249"/>
                    </a:ext>
                  </a:extLst>
                </a:gridCol>
                <a:gridCol w="1943805">
                  <a:extLst>
                    <a:ext uri="{9D8B030D-6E8A-4147-A177-3AD203B41FA5}">
                      <a16:colId xmlns:a16="http://schemas.microsoft.com/office/drawing/2014/main" val="1548205108"/>
                    </a:ext>
                  </a:extLst>
                </a:gridCol>
                <a:gridCol w="2205872">
                  <a:extLst>
                    <a:ext uri="{9D8B030D-6E8A-4147-A177-3AD203B41FA5}">
                      <a16:colId xmlns:a16="http://schemas.microsoft.com/office/drawing/2014/main" val="31120731"/>
                    </a:ext>
                  </a:extLst>
                </a:gridCol>
                <a:gridCol w="1473739">
                  <a:extLst>
                    <a:ext uri="{9D8B030D-6E8A-4147-A177-3AD203B41FA5}">
                      <a16:colId xmlns:a16="http://schemas.microsoft.com/office/drawing/2014/main" val="2062249160"/>
                    </a:ext>
                  </a:extLst>
                </a:gridCol>
              </a:tblGrid>
              <a:tr h="3248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Single Door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Double Door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Double Door + </a:t>
                      </a:r>
                      <a:r>
                        <a:rPr 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Transsom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Shutter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기타</a:t>
                      </a:r>
                      <a:endParaRPr lang="en-US" altLang="ko-KR" sz="1100" u="none" strike="noStrike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577829"/>
                  </a:ext>
                </a:extLst>
              </a:tr>
              <a:tr h="1244336"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3913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</a:t>
                      </a:r>
                      <a:r>
                        <a:rPr 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Door_Steel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Door_Steel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</a:t>
                      </a:r>
                      <a:r>
                        <a:rPr 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Door_Steel_Transsom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▶Shutter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1268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Door_Blast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</a:t>
                      </a:r>
                      <a:r>
                        <a:rPr 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Door_Blast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Door_Blast_Transsom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▶Sliding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5138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▶Hanger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25636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Door_Aluminum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▶Doublee Door_Aluminum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▶Swing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983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Door_Glass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</a:t>
                      </a:r>
                      <a:r>
                        <a:rPr 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Door_Glass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▶Revolving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30393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▶Folding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85729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Door_SST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Door_SST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2444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Door_Wood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▶Double Door_Wood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07903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71819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▶Single Door_uPVC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5522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D45F1B-0682-DE27-5DCD-086BE726754F}"/>
              </a:ext>
            </a:extLst>
          </p:cNvPr>
          <p:cNvSpPr txBox="1"/>
          <p:nvPr/>
        </p:nvSpPr>
        <p:spPr>
          <a:xfrm>
            <a:off x="3881843" y="1433366"/>
            <a:ext cx="28322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- Door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4F39A1-695D-4E08-B63E-FD279DE44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24" t="14912" r="2660" b="-417"/>
          <a:stretch/>
        </p:blipFill>
        <p:spPr>
          <a:xfrm>
            <a:off x="5395914" y="2069650"/>
            <a:ext cx="756000" cy="115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C93168-8699-4A44-A6E5-E000858AD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62" t="20486" r="5834" b="1325"/>
          <a:stretch/>
        </p:blipFill>
        <p:spPr>
          <a:xfrm>
            <a:off x="3348000" y="2088000"/>
            <a:ext cx="756000" cy="100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691F6B-4FC6-4CDA-B486-BE212F45B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40" t="27812" r="-4777" b="580"/>
          <a:stretch/>
        </p:blipFill>
        <p:spPr>
          <a:xfrm>
            <a:off x="1617074" y="2090240"/>
            <a:ext cx="756000" cy="936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9C405E-4B5F-CF10-324F-1C77F5FC6D7B}"/>
              </a:ext>
            </a:extLst>
          </p:cNvPr>
          <p:cNvSpPr/>
          <p:nvPr/>
        </p:nvSpPr>
        <p:spPr>
          <a:xfrm>
            <a:off x="285468" y="903534"/>
            <a:ext cx="2947925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Door Schedule</a:t>
            </a:r>
          </a:p>
        </p:txBody>
      </p:sp>
    </p:spTree>
    <p:extLst>
      <p:ext uri="{BB962C8B-B14F-4D97-AF65-F5344CB8AC3E}">
        <p14:creationId xmlns:p14="http://schemas.microsoft.com/office/powerpoint/2010/main" val="38149554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C-9. DOOR SCHEDULE SORTING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4759173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B5D62-A022-7099-561D-88737B98ED94}"/>
              </a:ext>
            </a:extLst>
          </p:cNvPr>
          <p:cNvSpPr txBox="1"/>
          <p:nvPr/>
        </p:nvSpPr>
        <p:spPr>
          <a:xfrm>
            <a:off x="903087" y="1292919"/>
            <a:ext cx="38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새로 추가된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복합필드인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(DOOR TYPE + DOOR NO.)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필드를 기준으로 정렬 필요하나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“SORT BY”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드롭다운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리스트에 해당사항 누락되어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정렬불가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72939-6AF3-D99E-7692-C8042449C2F7}"/>
              </a:ext>
            </a:extLst>
          </p:cNvPr>
          <p:cNvSpPr txBox="1"/>
          <p:nvPr/>
        </p:nvSpPr>
        <p:spPr>
          <a:xfrm>
            <a:off x="903087" y="4787757"/>
            <a:ext cx="6003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복합필드가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아닌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“MARK”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우선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스케쥴에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추가하고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해당 값을 기준으로 정렬한 이후 불필요한 부분은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HIDE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하여 감추기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F66098-166F-0AF0-3CE7-6E2DA692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5" y="1727636"/>
            <a:ext cx="4331134" cy="28825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40C820-0984-0145-9F95-55C29D68A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778" y="1662251"/>
            <a:ext cx="3337154" cy="29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6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Project File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3" name="모서리가 둥근 사각형 설명선 13">
            <a:extLst>
              <a:ext uri="{FF2B5EF4-FFF2-40B4-BE49-F238E27FC236}">
                <a16:creationId xmlns:a16="http://schemas.microsoft.com/office/drawing/2014/main" id="{83B344CD-4E41-1D5A-FCE1-211C255EA73F}"/>
              </a:ext>
            </a:extLst>
          </p:cNvPr>
          <p:cNvSpPr/>
          <p:nvPr/>
        </p:nvSpPr>
        <p:spPr>
          <a:xfrm>
            <a:off x="372006" y="978214"/>
            <a:ext cx="1512000" cy="324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표준 변경</a:t>
            </a:r>
            <a:endParaRPr lang="ko-KR" altLang="en-US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C38A1-0044-FD1F-F2F4-463E9B6EB8AE}"/>
              </a:ext>
            </a:extLst>
          </p:cNvPr>
          <p:cNvSpPr txBox="1"/>
          <p:nvPr/>
        </p:nvSpPr>
        <p:spPr>
          <a:xfrm>
            <a:off x="372006" y="1365927"/>
            <a:ext cx="8046130" cy="51762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Window Schedule (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예정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A2A1FC-1876-9941-441F-33DDEA67C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84032"/>
              </p:ext>
            </p:extLst>
          </p:nvPr>
        </p:nvGraphicFramePr>
        <p:xfrm>
          <a:off x="477916" y="1865694"/>
          <a:ext cx="8081623" cy="31823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213">
                  <a:extLst>
                    <a:ext uri="{9D8B030D-6E8A-4147-A177-3AD203B41FA5}">
                      <a16:colId xmlns:a16="http://schemas.microsoft.com/office/drawing/2014/main" val="2081779974"/>
                    </a:ext>
                  </a:extLst>
                </a:gridCol>
                <a:gridCol w="1069213">
                  <a:extLst>
                    <a:ext uri="{9D8B030D-6E8A-4147-A177-3AD203B41FA5}">
                      <a16:colId xmlns:a16="http://schemas.microsoft.com/office/drawing/2014/main" val="1406630562"/>
                    </a:ext>
                  </a:extLst>
                </a:gridCol>
                <a:gridCol w="1069213">
                  <a:extLst>
                    <a:ext uri="{9D8B030D-6E8A-4147-A177-3AD203B41FA5}">
                      <a16:colId xmlns:a16="http://schemas.microsoft.com/office/drawing/2014/main" val="389033104"/>
                    </a:ext>
                  </a:extLst>
                </a:gridCol>
                <a:gridCol w="1069213">
                  <a:extLst>
                    <a:ext uri="{9D8B030D-6E8A-4147-A177-3AD203B41FA5}">
                      <a16:colId xmlns:a16="http://schemas.microsoft.com/office/drawing/2014/main" val="1171798378"/>
                    </a:ext>
                  </a:extLst>
                </a:gridCol>
                <a:gridCol w="1069213">
                  <a:extLst>
                    <a:ext uri="{9D8B030D-6E8A-4147-A177-3AD203B41FA5}">
                      <a16:colId xmlns:a16="http://schemas.microsoft.com/office/drawing/2014/main" val="3057632806"/>
                    </a:ext>
                  </a:extLst>
                </a:gridCol>
                <a:gridCol w="1594915">
                  <a:extLst>
                    <a:ext uri="{9D8B030D-6E8A-4147-A177-3AD203B41FA5}">
                      <a16:colId xmlns:a16="http://schemas.microsoft.com/office/drawing/2014/main" val="2636975858"/>
                    </a:ext>
                  </a:extLst>
                </a:gridCol>
                <a:gridCol w="1140643">
                  <a:extLst>
                    <a:ext uri="{9D8B030D-6E8A-4147-A177-3AD203B41FA5}">
                      <a16:colId xmlns:a16="http://schemas.microsoft.com/office/drawing/2014/main" val="4237717815"/>
                    </a:ext>
                  </a:extLst>
                </a:gridCol>
              </a:tblGrid>
              <a:tr h="2088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Sliding Type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Awning Type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 Type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Combination Type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Skylight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MISC Window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Louver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490026"/>
                  </a:ext>
                </a:extLst>
              </a:tr>
              <a:tr h="966439"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866517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Sliding_Steel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Awning_Steel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Fix_Steel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▶Fix_Awning_Steel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▶Skylight_FRP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▶Casement_Aluminum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▶Steel Louver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144079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▶Sliding_Aluminum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Awning_Aluminum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Fix_Aluminum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Fix_Awning_Aluminum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Skylight_Acrylic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▶Hung_Aluminum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▶Aluminum Louver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45589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▶Sliding_uPVC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▶Awning_uPVC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▶Fix_uPVC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Fix_Awning_uPVC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Tilt_Aluminum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754449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▶Sliding_Blast Resistant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▶Awning_Blast Resistant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▶Fix_Blast Resistant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▶Center 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Pivotilt_Aluminum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872968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▶Sliding_Bullet-Proof Steel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▶Awning_Bullet-Proof Steel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▶Fix_Bullet-Proof Steel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64611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3E6BA92-1B8C-F0C6-D41B-C7723B8FB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11" y="2252392"/>
            <a:ext cx="876692" cy="7699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3DAAA4-EF27-A603-2526-4C317C6E6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68" y="2252391"/>
            <a:ext cx="983125" cy="857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CEE108-CEC4-00A1-6D7F-A35C63F24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967" y="2239421"/>
            <a:ext cx="983125" cy="878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718D0F-C362-F896-8FFD-4FF2B5596A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92" r="-3157"/>
          <a:stretch/>
        </p:blipFill>
        <p:spPr>
          <a:xfrm>
            <a:off x="3779515" y="2222346"/>
            <a:ext cx="900000" cy="8875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C963F2-2085-5B5B-ED33-E8E0856B7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5269" y="2239421"/>
            <a:ext cx="923997" cy="8704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7E07FE-A595-5713-FC24-CC29FF771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305" y="2239422"/>
            <a:ext cx="651239" cy="7100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4D4957-CDED-E62C-7367-1B98A2BE34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3032" y="2232381"/>
            <a:ext cx="704415" cy="866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507043-CC61-B092-2FA3-651CBA3A92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37" y="2384206"/>
            <a:ext cx="879953" cy="5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574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682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376313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2762052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3" defTabSz="914256" eaLnBrk="0" latinLnBrk="0" hangingPunct="0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A-4. Family 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작성 시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Profile 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활용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시트번호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1/1)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F79D8ED-44E3-6F7D-0A89-E8CF844EB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7" b="18815"/>
          <a:stretch/>
        </p:blipFill>
        <p:spPr>
          <a:xfrm rot="5400000">
            <a:off x="827356" y="3957516"/>
            <a:ext cx="1595555" cy="2646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0DBE4F-6792-681C-8718-51A6E4190651}"/>
              </a:ext>
            </a:extLst>
          </p:cNvPr>
          <p:cNvSpPr txBox="1"/>
          <p:nvPr/>
        </p:nvSpPr>
        <p:spPr>
          <a:xfrm>
            <a:off x="973323" y="1375078"/>
            <a:ext cx="326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벽에 구속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(Wall based)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되지 않는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Door 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가능 여부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45" indent="-171445">
              <a:buFontTx/>
              <a:buChar char="-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Structure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적용 시 구분 작성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(Component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제작 시 물량 산출 문제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171445" indent="-171445">
              <a:buFontTx/>
              <a:buChar char="-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Door 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도면화 요소 작성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16A9A3-F8DD-C767-16F4-F77CC6FCA2A6}"/>
              </a:ext>
            </a:extLst>
          </p:cNvPr>
          <p:cNvSpPr/>
          <p:nvPr/>
        </p:nvSpPr>
        <p:spPr>
          <a:xfrm>
            <a:off x="325246" y="137507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A3B361-6252-42F4-685F-C7E1929B65AE}"/>
              </a:ext>
            </a:extLst>
          </p:cNvPr>
          <p:cNvSpPr/>
          <p:nvPr/>
        </p:nvSpPr>
        <p:spPr>
          <a:xfrm>
            <a:off x="4933756" y="950871"/>
            <a:ext cx="720080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조치 결과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CC94A4-0EE7-8536-5E4B-3DBA84C26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6" y="2316125"/>
            <a:ext cx="2064051" cy="1343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24126E-957A-9042-C540-B5AF67CD1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854" y="2239173"/>
            <a:ext cx="2022795" cy="16592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6A5C0B-4489-42D9-E03A-B31FB3C06188}"/>
              </a:ext>
            </a:extLst>
          </p:cNvPr>
          <p:cNvSpPr/>
          <p:nvPr/>
        </p:nvSpPr>
        <p:spPr>
          <a:xfrm>
            <a:off x="2474766" y="3106338"/>
            <a:ext cx="1759272" cy="8252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37BAAE-9086-1C1B-9926-5B09356B9012}"/>
              </a:ext>
            </a:extLst>
          </p:cNvPr>
          <p:cNvCxnSpPr>
            <a:endCxn id="13" idx="0"/>
          </p:cNvCxnSpPr>
          <p:nvPr/>
        </p:nvCxnSpPr>
        <p:spPr>
          <a:xfrm flipH="1">
            <a:off x="3658212" y="3612173"/>
            <a:ext cx="57514" cy="42949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5035E70-090A-1190-7B25-2C0D4C8AE258}"/>
              </a:ext>
            </a:extLst>
          </p:cNvPr>
          <p:cNvSpPr txBox="1"/>
          <p:nvPr/>
        </p:nvSpPr>
        <p:spPr>
          <a:xfrm>
            <a:off x="2888610" y="4041663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Structure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벽에 구속되면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Detail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 다름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341EE1-0A72-B8DF-10E3-0C7E5DEA2F7E}"/>
              </a:ext>
            </a:extLst>
          </p:cNvPr>
          <p:cNvSpPr/>
          <p:nvPr/>
        </p:nvSpPr>
        <p:spPr>
          <a:xfrm>
            <a:off x="623788" y="4483212"/>
            <a:ext cx="1769689" cy="5483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E7DEF-8008-7AC9-A999-88D6FB8B14DF}"/>
              </a:ext>
            </a:extLst>
          </p:cNvPr>
          <p:cNvCxnSpPr>
            <a:cxnSpLocks/>
          </p:cNvCxnSpPr>
          <p:nvPr/>
        </p:nvCxnSpPr>
        <p:spPr>
          <a:xfrm flipH="1" flipV="1">
            <a:off x="1821530" y="4298543"/>
            <a:ext cx="72118" cy="26938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1D8E16-2748-9D35-6A6B-B3863734B28C}"/>
              </a:ext>
            </a:extLst>
          </p:cNvPr>
          <p:cNvSpPr txBox="1"/>
          <p:nvPr/>
        </p:nvSpPr>
        <p:spPr>
          <a:xfrm>
            <a:off x="631536" y="3929211"/>
            <a:ext cx="17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도면화에서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파란선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제거되지 않음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</a:p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Shutter </a:t>
            </a:r>
            <a:r>
              <a:rPr lang="ko-KR" altLang="en-US" sz="900" err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도면표현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미흡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ko-KR" altLang="en-US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BA292A-8C1F-EA9B-E961-E3781BDBE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74341" y="4209258"/>
            <a:ext cx="1326459" cy="20956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9E8A22D-7EFB-4D7C-58DB-E7F55C8A56F1}"/>
              </a:ext>
            </a:extLst>
          </p:cNvPr>
          <p:cNvSpPr txBox="1"/>
          <p:nvPr/>
        </p:nvSpPr>
        <p:spPr>
          <a:xfrm>
            <a:off x="3170711" y="6036350"/>
            <a:ext cx="1776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 도면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AD4378-516F-4D5A-FC07-16AB03A5D03C}"/>
              </a:ext>
            </a:extLst>
          </p:cNvPr>
          <p:cNvSpPr txBox="1"/>
          <p:nvPr/>
        </p:nvSpPr>
        <p:spPr>
          <a:xfrm>
            <a:off x="717545" y="6072988"/>
            <a:ext cx="1776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endParaRPr lang="ko-KR" altLang="en-US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52CDB20-54C4-5B81-B452-C3D30972F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589" y="1701253"/>
            <a:ext cx="1503385" cy="864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BE3BCC5-590C-F09E-060C-38E8B03EF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514" y="3045214"/>
            <a:ext cx="2531400" cy="8514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D0863B-55B7-A7E5-DA7B-1516BE4E98D7}"/>
              </a:ext>
            </a:extLst>
          </p:cNvPr>
          <p:cNvSpPr txBox="1"/>
          <p:nvPr/>
        </p:nvSpPr>
        <p:spPr>
          <a:xfrm>
            <a:off x="4997477" y="1402451"/>
            <a:ext cx="370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Family Edit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Symbolic Line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기능을 통해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도면화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요소 작성 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D51B301-B285-7053-A453-EDCBB0FF373E}"/>
              </a:ext>
            </a:extLst>
          </p:cNvPr>
          <p:cNvSpPr/>
          <p:nvPr/>
        </p:nvSpPr>
        <p:spPr>
          <a:xfrm>
            <a:off x="6157883" y="1873348"/>
            <a:ext cx="471948" cy="587570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22D8DF-56D0-B767-EF2D-48282E51704F}"/>
              </a:ext>
            </a:extLst>
          </p:cNvPr>
          <p:cNvSpPr txBox="1"/>
          <p:nvPr/>
        </p:nvSpPr>
        <p:spPr>
          <a:xfrm>
            <a:off x="4996508" y="2683245"/>
            <a:ext cx="370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구속되는 벽에서의 거리를 매개변수로 하여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조절가능함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DD1A29-C6CC-51C1-F929-0B902DA1894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098" r="-1"/>
          <a:stretch/>
        </p:blipFill>
        <p:spPr>
          <a:xfrm rot="5400000">
            <a:off x="5822473" y="3675512"/>
            <a:ext cx="1380970" cy="230906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761F02-4893-06A7-1941-0A55E0DA854E}"/>
              </a:ext>
            </a:extLst>
          </p:cNvPr>
          <p:cNvSpPr/>
          <p:nvPr/>
        </p:nvSpPr>
        <p:spPr>
          <a:xfrm>
            <a:off x="7247118" y="3025686"/>
            <a:ext cx="471948" cy="849501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04CEE1-BF4E-4F87-ECB3-7D5320B092CE}"/>
              </a:ext>
            </a:extLst>
          </p:cNvPr>
          <p:cNvSpPr txBox="1"/>
          <p:nvPr/>
        </p:nvSpPr>
        <p:spPr>
          <a:xfrm>
            <a:off x="8226775" y="3101742"/>
            <a:ext cx="1643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Edit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매개변수 지정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71A2793-D63F-B00A-40FB-8A9ABA38C8F1}"/>
              </a:ext>
            </a:extLst>
          </p:cNvPr>
          <p:cNvCxnSpPr/>
          <p:nvPr/>
        </p:nvCxnSpPr>
        <p:spPr>
          <a:xfrm flipV="1">
            <a:off x="7719066" y="3248031"/>
            <a:ext cx="439490" cy="3880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AE2E96-5F99-0681-735F-172F3B25075F}"/>
              </a:ext>
            </a:extLst>
          </p:cNvPr>
          <p:cNvSpPr txBox="1"/>
          <p:nvPr/>
        </p:nvSpPr>
        <p:spPr>
          <a:xfrm>
            <a:off x="6028512" y="5620927"/>
            <a:ext cx="968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 도면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31F16D-B1BF-870A-A74A-723A5BB67BDE}"/>
              </a:ext>
            </a:extLst>
          </p:cNvPr>
          <p:cNvSpPr/>
          <p:nvPr/>
        </p:nvSpPr>
        <p:spPr>
          <a:xfrm>
            <a:off x="285468" y="903534"/>
            <a:ext cx="2947925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A-5. Door Family</a:t>
            </a:r>
          </a:p>
        </p:txBody>
      </p:sp>
    </p:spTree>
    <p:extLst>
      <p:ext uri="{BB962C8B-B14F-4D97-AF65-F5344CB8AC3E}">
        <p14:creationId xmlns:p14="http://schemas.microsoft.com/office/powerpoint/2010/main" val="39497012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A-10 Window Type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 패밀리 구축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A-10 Window Type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 패밀리 구축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(1/1)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2EE813B-8EA7-E95B-9BB2-0BBB8541CAD8}"/>
              </a:ext>
            </a:extLst>
          </p:cNvPr>
          <p:cNvSpPr/>
          <p:nvPr/>
        </p:nvSpPr>
        <p:spPr>
          <a:xfrm>
            <a:off x="282021" y="133133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876745-FEB0-7F39-45A4-6D10FAE4C1D0}"/>
              </a:ext>
            </a:extLst>
          </p:cNvPr>
          <p:cNvSpPr/>
          <p:nvPr/>
        </p:nvSpPr>
        <p:spPr>
          <a:xfrm>
            <a:off x="276216" y="2918003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B41D8C-BBCA-EF55-F29B-CF652FC7CA23}"/>
              </a:ext>
            </a:extLst>
          </p:cNvPr>
          <p:cNvSpPr/>
          <p:nvPr/>
        </p:nvSpPr>
        <p:spPr>
          <a:xfrm>
            <a:off x="8523134" y="918270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BD41DA-2271-DB8B-6F35-6DD1AF291B65}"/>
              </a:ext>
            </a:extLst>
          </p:cNvPr>
          <p:cNvSpPr/>
          <p:nvPr/>
        </p:nvSpPr>
        <p:spPr>
          <a:xfrm>
            <a:off x="8517757" y="3956190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34D6B1-31BE-66A7-33F6-6DFB1CC2D4F7}"/>
              </a:ext>
            </a:extLst>
          </p:cNvPr>
          <p:cNvSpPr/>
          <p:nvPr/>
        </p:nvSpPr>
        <p:spPr>
          <a:xfrm>
            <a:off x="8529027" y="460391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A43EA21-9995-E99A-BCBB-336827AE8C78}"/>
              </a:ext>
            </a:extLst>
          </p:cNvPr>
          <p:cNvSpPr txBox="1"/>
          <p:nvPr/>
        </p:nvSpPr>
        <p:spPr>
          <a:xfrm>
            <a:off x="8546197" y="4361544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22B9B-CB21-AB47-C139-A300E6DAF057}"/>
              </a:ext>
            </a:extLst>
          </p:cNvPr>
          <p:cNvSpPr txBox="1"/>
          <p:nvPr/>
        </p:nvSpPr>
        <p:spPr>
          <a:xfrm>
            <a:off x="870875" y="1417659"/>
            <a:ext cx="174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Window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유형별 패밀리 구축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6A7D4-8A2E-9123-7285-29F530F2B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237" y="853922"/>
            <a:ext cx="5507412" cy="2305889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47E58E-0FC8-7705-6374-A37FB7DB2C98}"/>
              </a:ext>
            </a:extLst>
          </p:cNvPr>
          <p:cNvGraphicFramePr>
            <a:graphicFrameLocks noGrp="1"/>
          </p:cNvGraphicFramePr>
          <p:nvPr/>
        </p:nvGraphicFramePr>
        <p:xfrm>
          <a:off x="327086" y="3421116"/>
          <a:ext cx="8081623" cy="31823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9213">
                  <a:extLst>
                    <a:ext uri="{9D8B030D-6E8A-4147-A177-3AD203B41FA5}">
                      <a16:colId xmlns:a16="http://schemas.microsoft.com/office/drawing/2014/main" val="2081779974"/>
                    </a:ext>
                  </a:extLst>
                </a:gridCol>
                <a:gridCol w="1069213">
                  <a:extLst>
                    <a:ext uri="{9D8B030D-6E8A-4147-A177-3AD203B41FA5}">
                      <a16:colId xmlns:a16="http://schemas.microsoft.com/office/drawing/2014/main" val="1406630562"/>
                    </a:ext>
                  </a:extLst>
                </a:gridCol>
                <a:gridCol w="1069213">
                  <a:extLst>
                    <a:ext uri="{9D8B030D-6E8A-4147-A177-3AD203B41FA5}">
                      <a16:colId xmlns:a16="http://schemas.microsoft.com/office/drawing/2014/main" val="389033104"/>
                    </a:ext>
                  </a:extLst>
                </a:gridCol>
                <a:gridCol w="1069213">
                  <a:extLst>
                    <a:ext uri="{9D8B030D-6E8A-4147-A177-3AD203B41FA5}">
                      <a16:colId xmlns:a16="http://schemas.microsoft.com/office/drawing/2014/main" val="1171798378"/>
                    </a:ext>
                  </a:extLst>
                </a:gridCol>
                <a:gridCol w="1069213">
                  <a:extLst>
                    <a:ext uri="{9D8B030D-6E8A-4147-A177-3AD203B41FA5}">
                      <a16:colId xmlns:a16="http://schemas.microsoft.com/office/drawing/2014/main" val="3057632806"/>
                    </a:ext>
                  </a:extLst>
                </a:gridCol>
                <a:gridCol w="1594915">
                  <a:extLst>
                    <a:ext uri="{9D8B030D-6E8A-4147-A177-3AD203B41FA5}">
                      <a16:colId xmlns:a16="http://schemas.microsoft.com/office/drawing/2014/main" val="2636975858"/>
                    </a:ext>
                  </a:extLst>
                </a:gridCol>
                <a:gridCol w="1140643">
                  <a:extLst>
                    <a:ext uri="{9D8B030D-6E8A-4147-A177-3AD203B41FA5}">
                      <a16:colId xmlns:a16="http://schemas.microsoft.com/office/drawing/2014/main" val="4237717815"/>
                    </a:ext>
                  </a:extLst>
                </a:gridCol>
              </a:tblGrid>
              <a:tr h="2088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Sliding Type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Awning Type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 Type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Combination Type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Skylight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MISC Window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Louver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490026"/>
                  </a:ext>
                </a:extLst>
              </a:tr>
              <a:tr h="966439"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866517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Sliding_Steel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Awning_Steel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Fix_Steel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▶Fix_Awning_Steel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▶Skylight_FRP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▶Casement_Aluminum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▶Steel Louver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144079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▶Sliding_Aluminum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Awning_Aluminum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Fix_Aluminum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Fix_Awning_Aluminum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Skylight_Acrylic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▶Hung_Aluminum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▶Aluminum Louver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45589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▶Sliding_uPVC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▶Awning_uPVC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▶Fix_uPVC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Fix_Awning_uPVC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Tilt_Aluminum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754449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▶Sliding_Blast Resistant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▶Awning_Blast Resistant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▶Fix_Blast Resistant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▶Center </a:t>
                      </a:r>
                      <a:r>
                        <a:rPr lang="en-US" sz="90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Pivotilt_Aluminum</a:t>
                      </a:r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872968"/>
                  </a:ext>
                </a:extLst>
              </a:tr>
              <a:tr h="3761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▶Sliding_Bullet-Proof Steel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▶Awning_Bullet-Proof Steel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▶Fix_Bullet-Proof Steel Window</a:t>
                      </a:r>
                      <a:endParaRPr 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6461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2AEE945-9CB9-4623-9AC2-F1D288DC8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1" y="3807814"/>
            <a:ext cx="876692" cy="7699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0E9C88-A4EF-4027-842E-C097BFD48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038" y="3807813"/>
            <a:ext cx="983125" cy="8574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6AA36C-06F9-4FFD-98B7-53D6B48AA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137" y="3794843"/>
            <a:ext cx="983125" cy="8789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204840-6B78-40EB-8B79-EC7BB4DC87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792" r="-3157"/>
          <a:stretch/>
        </p:blipFill>
        <p:spPr>
          <a:xfrm>
            <a:off x="3628685" y="3777768"/>
            <a:ext cx="900000" cy="8875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ED7810-4C59-EBA5-E7CE-1AC840DB18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4439" y="3794843"/>
            <a:ext cx="923997" cy="8704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9FB76B-B22A-494F-A741-955A1BF48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3475" y="3794844"/>
            <a:ext cx="651239" cy="7100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136552-FD71-490B-9514-AEB113E269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2202" y="3787803"/>
            <a:ext cx="704415" cy="8669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BC54C7-3E8F-4A5D-AAEC-F483851201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0307" y="3939628"/>
            <a:ext cx="879953" cy="544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FE86F2-4766-86F8-1D1E-745AC3E0DC37}"/>
              </a:ext>
            </a:extLst>
          </p:cNvPr>
          <p:cNvSpPr txBox="1"/>
          <p:nvPr/>
        </p:nvSpPr>
        <p:spPr>
          <a:xfrm>
            <a:off x="852281" y="2918002"/>
            <a:ext cx="1745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- Window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98CD14-1D81-C045-3D5E-C95B1341ED3B}"/>
              </a:ext>
            </a:extLst>
          </p:cNvPr>
          <p:cNvSpPr/>
          <p:nvPr/>
        </p:nvSpPr>
        <p:spPr>
          <a:xfrm>
            <a:off x="285469" y="903534"/>
            <a:ext cx="2341284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Window Schedule</a:t>
            </a:r>
          </a:p>
        </p:txBody>
      </p:sp>
    </p:spTree>
    <p:extLst>
      <p:ext uri="{BB962C8B-B14F-4D97-AF65-F5344CB8AC3E}">
        <p14:creationId xmlns:p14="http://schemas.microsoft.com/office/powerpoint/2010/main" val="19698992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C-11. WINDOW SCHEDULE LEVEL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4238095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6BE8EE-DED3-0B1D-BA22-7593F24D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87" y="1593661"/>
            <a:ext cx="6567758" cy="2566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203F2-CD59-2E6B-68C4-95F4E3951F34}"/>
              </a:ext>
            </a:extLst>
          </p:cNvPr>
          <p:cNvSpPr txBox="1"/>
          <p:nvPr/>
        </p:nvSpPr>
        <p:spPr>
          <a:xfrm>
            <a:off x="879075" y="1311990"/>
            <a:ext cx="1986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B.O.O LEVEL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기준으로 표기됨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8B424-85B5-DD74-6574-C22FEA4ED21B}"/>
              </a:ext>
            </a:extLst>
          </p:cNvPr>
          <p:cNvSpPr txBox="1"/>
          <p:nvPr/>
        </p:nvSpPr>
        <p:spPr>
          <a:xfrm>
            <a:off x="879075" y="4273817"/>
            <a:ext cx="4827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Elevation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측정기준을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 Base Point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설정하고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Base Point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FL=0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위치시키도록 한다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1A0457-CF83-4C18-74DA-03EF83B1C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09" y="4747552"/>
            <a:ext cx="5884071" cy="1455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BDF247-849D-E71C-ED3D-52BD43148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880" y="5066069"/>
            <a:ext cx="3028140" cy="11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48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59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-1"/>
            <a:ext cx="9936164" cy="4140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 defTabSz="914220" fontAlgn="base">
              <a:spcBef>
                <a:spcPts val="300"/>
              </a:spcBef>
              <a:spcAft>
                <a:spcPct val="0"/>
              </a:spcAft>
              <a:defRPr/>
            </a:pPr>
            <a:endParaRPr kumimoji="1" lang="ko-KR" altLang="en-US" sz="18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45" y="2863668"/>
            <a:ext cx="9469052" cy="709746"/>
          </a:xfrm>
          <a:prstGeom prst="rect">
            <a:avLst/>
          </a:prstGeom>
          <a:noFill/>
        </p:spPr>
        <p:txBody>
          <a:bodyPr wrap="square" lIns="46943" rIns="46943">
            <a:spAutoFit/>
          </a:bodyPr>
          <a:lstStyle/>
          <a:p>
            <a:pPr algn="r" defTabSz="916959">
              <a:defRPr/>
            </a:pP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4.B Drawing</a:t>
            </a:r>
            <a:endParaRPr lang="ko-KR" altLang="en-US" sz="4012">
              <a:solidFill>
                <a:schemeClr val="accent4">
                  <a:lumMod val="50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11697" y="51121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7944" indent="-179965">
              <a:spcBef>
                <a:spcPts val="600"/>
              </a:spcBef>
              <a:buFont typeface="현대하모니 L" panose="02020603020101020101" pitchFamily="18" charset="-127"/>
              <a:buChar char="·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0A7050-9511-6420-7CB8-96B91FD679AF}"/>
              </a:ext>
            </a:extLst>
          </p:cNvPr>
          <p:cNvSpPr/>
          <p:nvPr/>
        </p:nvSpPr>
        <p:spPr>
          <a:xfrm>
            <a:off x="671306" y="4387665"/>
            <a:ext cx="4126937" cy="21639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.B.1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7561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상세도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Revit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에서 모든 구성 요소를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3D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모델링 할 필요는 없다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조달청에서는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50mm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이상의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마감재를 모델링 하도록 요구하고 있으며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이하 요소는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2D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드로잉 방식으로 상세정보를 설명할 수 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762935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4.B Drawing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4.B.18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부분 상세도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552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408161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322816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4.B Drawing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FE5F881-6724-2E0C-AC82-F6BB0D3B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44" y="1348817"/>
            <a:ext cx="2304244" cy="21071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5D3C68-0B7A-AD45-C284-F1E1021C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82" y="3860051"/>
            <a:ext cx="1971950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247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40237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4.B Drawing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A76EC90-6068-EF2D-FEAE-B2196AC5D657}"/>
              </a:ext>
            </a:extLst>
          </p:cNvPr>
          <p:cNvSpPr/>
          <p:nvPr/>
        </p:nvSpPr>
        <p:spPr>
          <a:xfrm>
            <a:off x="284098" y="2926731"/>
            <a:ext cx="4364966" cy="3688131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>
              <a:lnSpc>
                <a:spcPct val="150000"/>
              </a:lnSpc>
            </a:pPr>
            <a:endParaRPr lang="en-US" altLang="ko-KR" sz="100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484">
                    <a:prstClr val="black">
                      <a:lumMod val="85000"/>
                      <a:lumOff val="15000"/>
                    </a:prstClr>
                  </a:gs>
                  <a:gs pos="31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4" name="사각형: 둥근 모서리 49">
            <a:extLst>
              <a:ext uri="{FF2B5EF4-FFF2-40B4-BE49-F238E27FC236}">
                <a16:creationId xmlns:a16="http://schemas.microsoft.com/office/drawing/2014/main" id="{D899480C-6191-90E5-3761-B8C0A6EE8BA4}"/>
              </a:ext>
            </a:extLst>
          </p:cNvPr>
          <p:cNvSpPr/>
          <p:nvPr/>
        </p:nvSpPr>
        <p:spPr>
          <a:xfrm>
            <a:off x="1158503" y="2722526"/>
            <a:ext cx="2592593" cy="410317"/>
          </a:xfrm>
          <a:prstGeom prst="roundRect">
            <a:avLst>
              <a:gd name="adj" fmla="val 50000"/>
            </a:avLst>
          </a:prstGeom>
          <a:solidFill>
            <a:srgbClr val="0A3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35" tIns="41468" rIns="82935" bIns="414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As is 2D </a:t>
            </a:r>
            <a:r>
              <a:rPr lang="en-US" altLang="ko-KR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 Flow</a:t>
            </a:r>
            <a:endParaRPr lang="ko-KR" altLang="en-US" b="1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89">
            <a:extLst>
              <a:ext uri="{FF2B5EF4-FFF2-40B4-BE49-F238E27FC236}">
                <a16:creationId xmlns:a16="http://schemas.microsoft.com/office/drawing/2014/main" id="{6B6E9B13-84E8-5B8D-7E13-B92A0EDE1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09" y="1307294"/>
            <a:ext cx="5425825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lang="ko-KR" altLang="en-US" sz="16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/>
              </a:rPr>
              <a:t>ㅁ</a:t>
            </a:r>
            <a:r>
              <a:rPr lang="en-US" altLang="ko-KR" sz="16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/>
              </a:rPr>
              <a:t> Rebar </a:t>
            </a:r>
            <a:r>
              <a:rPr lang="ko-KR" altLang="en-US" sz="16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/>
              </a:rPr>
              <a:t>관련</a:t>
            </a:r>
            <a:r>
              <a:rPr lang="en-US" altLang="ko-KR" sz="16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/>
              </a:rPr>
              <a:t> </a:t>
            </a:r>
            <a:r>
              <a:rPr lang="ko-KR" altLang="en-US" sz="16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/>
              </a:rPr>
              <a:t>성과품</a:t>
            </a:r>
            <a:r>
              <a:rPr lang="ko-KR" altLang="en-US" sz="16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/>
              </a:rPr>
              <a:t> </a:t>
            </a:r>
            <a:endParaRPr lang="en-US" altLang="ko-KR" sz="16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/>
            </a:endParaRPr>
          </a:p>
          <a:p>
            <a:pPr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lang="en-US" altLang="ko-KR" sz="14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/>
              </a:rPr>
              <a:t>    1. RC Member List</a:t>
            </a:r>
          </a:p>
          <a:p>
            <a:pPr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lang="en-US" altLang="ko-KR" sz="14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/>
              </a:rPr>
              <a:t>    2. Rebar Typical Details Drawing</a:t>
            </a:r>
          </a:p>
          <a:p>
            <a:pPr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lang="en-US" altLang="ko-KR" sz="14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/>
              </a:rPr>
              <a:t>    3. Bar Bending Schedule</a:t>
            </a:r>
          </a:p>
          <a:p>
            <a:pPr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lang="en-US" altLang="ko-KR" sz="14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/>
              </a:rPr>
              <a:t>    4. BOQ</a:t>
            </a:r>
            <a:endParaRPr lang="en-US" altLang="ko-KR" sz="16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3660D-25BD-2573-66C8-FAF1E8679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54" y="3001707"/>
            <a:ext cx="578542" cy="3355172"/>
          </a:xfrm>
          <a:prstGeom prst="rect">
            <a:avLst/>
          </a:prstGeom>
        </p:spPr>
      </p:pic>
      <p:sp>
        <p:nvSpPr>
          <p:cNvPr id="8" name="모서리가 둥근 직사각형 50">
            <a:extLst>
              <a:ext uri="{FF2B5EF4-FFF2-40B4-BE49-F238E27FC236}">
                <a16:creationId xmlns:a16="http://schemas.microsoft.com/office/drawing/2014/main" id="{07022B41-617C-3A5C-6BFC-2E4155CF3032}"/>
              </a:ext>
            </a:extLst>
          </p:cNvPr>
          <p:cNvSpPr/>
          <p:nvPr/>
        </p:nvSpPr>
        <p:spPr>
          <a:xfrm>
            <a:off x="520342" y="4056444"/>
            <a:ext cx="1034540" cy="294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구조 협력업체</a:t>
            </a:r>
          </a:p>
        </p:txBody>
      </p:sp>
      <p:sp>
        <p:nvSpPr>
          <p:cNvPr id="9" name="TextBox 89">
            <a:extLst>
              <a:ext uri="{FF2B5EF4-FFF2-40B4-BE49-F238E27FC236}">
                <a16:creationId xmlns:a16="http://schemas.microsoft.com/office/drawing/2014/main" id="{6CEA5488-7908-D587-E546-7EB198736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997" y="4518533"/>
            <a:ext cx="21250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RC Member List CAD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작성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0" name="모서리가 둥근 직사각형 87">
            <a:extLst>
              <a:ext uri="{FF2B5EF4-FFF2-40B4-BE49-F238E27FC236}">
                <a16:creationId xmlns:a16="http://schemas.microsoft.com/office/drawing/2014/main" id="{B35901A1-3A48-3E28-ACA2-C93E22573365}"/>
              </a:ext>
            </a:extLst>
          </p:cNvPr>
          <p:cNvSpPr/>
          <p:nvPr/>
        </p:nvSpPr>
        <p:spPr>
          <a:xfrm>
            <a:off x="2445039" y="4056444"/>
            <a:ext cx="1271925" cy="294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건축 협력업체 </a:t>
            </a:r>
            <a:r>
              <a:rPr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(2D)</a:t>
            </a:r>
            <a:endParaRPr lang="ko-KR" altLang="en-US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sp>
        <p:nvSpPr>
          <p:cNvPr id="11" name="모서리가 둥근 직사각형 88">
            <a:extLst>
              <a:ext uri="{FF2B5EF4-FFF2-40B4-BE49-F238E27FC236}">
                <a16:creationId xmlns:a16="http://schemas.microsoft.com/office/drawing/2014/main" id="{DC1C0CBD-F93D-6FA2-7FA2-6F4503C3947B}"/>
              </a:ext>
            </a:extLst>
          </p:cNvPr>
          <p:cNvSpPr/>
          <p:nvPr/>
        </p:nvSpPr>
        <p:spPr>
          <a:xfrm>
            <a:off x="535449" y="3150366"/>
            <a:ext cx="1034540" cy="2946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HEC</a:t>
            </a:r>
            <a:endParaRPr lang="ko-KR" altLang="en-US" sz="14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2F514-70E1-1743-DB4C-31858B56B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949" y="3591607"/>
            <a:ext cx="25831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2D layout , Frame Sketch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E951A8-31FC-433F-CA29-B992F2563310}"/>
              </a:ext>
            </a:extLst>
          </p:cNvPr>
          <p:cNvCxnSpPr>
            <a:stCxn id="11" idx="2"/>
            <a:endCxn id="8" idx="0"/>
          </p:cNvCxnSpPr>
          <p:nvPr/>
        </p:nvCxnSpPr>
        <p:spPr>
          <a:xfrm flipH="1">
            <a:off x="1037612" y="3445006"/>
            <a:ext cx="15107" cy="61143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826E62-489F-ECB8-31D0-EBD0303E7A59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1554882" y="4203764"/>
            <a:ext cx="89015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DF5BE7-28EC-84B7-B75D-898647442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35" y="4355156"/>
            <a:ext cx="104708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ko-KR" altLang="en-US" sz="11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구조 검토</a:t>
            </a:r>
            <a:endParaRPr kumimoji="1" lang="en-US" altLang="ko-KR" sz="11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AF59580-FA31-73BA-D00F-AD51CB2AAE84}"/>
              </a:ext>
            </a:extLst>
          </p:cNvPr>
          <p:cNvCxnSpPr/>
          <p:nvPr/>
        </p:nvCxnSpPr>
        <p:spPr>
          <a:xfrm>
            <a:off x="2694308" y="4351084"/>
            <a:ext cx="0" cy="1488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89">
            <a:extLst>
              <a:ext uri="{FF2B5EF4-FFF2-40B4-BE49-F238E27FC236}">
                <a16:creationId xmlns:a16="http://schemas.microsoft.com/office/drawing/2014/main" id="{875CAF37-1EBE-05E6-0522-714823D81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997" y="4889766"/>
            <a:ext cx="21250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필요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 Rebar Detail CAD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작성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8" name="TextBox 89">
            <a:extLst>
              <a:ext uri="{FF2B5EF4-FFF2-40B4-BE49-F238E27FC236}">
                <a16:creationId xmlns:a16="http://schemas.microsoft.com/office/drawing/2014/main" id="{91B620CA-55F2-27C7-2B34-6FF44BDAD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997" y="5260999"/>
            <a:ext cx="21250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Bar Bending Schedule  (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필요시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  <p:sp>
        <p:nvSpPr>
          <p:cNvPr id="19" name="TextBox 89">
            <a:extLst>
              <a:ext uri="{FF2B5EF4-FFF2-40B4-BE49-F238E27FC236}">
                <a16:creationId xmlns:a16="http://schemas.microsoft.com/office/drawing/2014/main" id="{B5C453C3-192F-BFAD-CEE9-A95618F49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997" y="5632232"/>
            <a:ext cx="21250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ABOQ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활용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BOQ 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산출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0" name="오른쪽 화살표 15">
            <a:extLst>
              <a:ext uri="{FF2B5EF4-FFF2-40B4-BE49-F238E27FC236}">
                <a16:creationId xmlns:a16="http://schemas.microsoft.com/office/drawing/2014/main" id="{772B0201-CCB4-B92A-03A8-F5F0BE8F2D1C}"/>
              </a:ext>
            </a:extLst>
          </p:cNvPr>
          <p:cNvSpPr/>
          <p:nvPr/>
        </p:nvSpPr>
        <p:spPr>
          <a:xfrm>
            <a:off x="549675" y="6055573"/>
            <a:ext cx="229739" cy="1370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89">
            <a:extLst>
              <a:ext uri="{FF2B5EF4-FFF2-40B4-BE49-F238E27FC236}">
                <a16:creationId xmlns:a16="http://schemas.microsoft.com/office/drawing/2014/main" id="{DFE6BBBA-4083-879B-D088-9ECD8EB0A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14" y="5991170"/>
            <a:ext cx="403976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성과품들이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 상호 호환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/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공유되지 않고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,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각각의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성과품으로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 존재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Revision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소요 발생할 경우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,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각각의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성과품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 수정 진행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464064-5234-7DE8-4AC9-D9129C1E08EF}"/>
              </a:ext>
            </a:extLst>
          </p:cNvPr>
          <p:cNvSpPr/>
          <p:nvPr/>
        </p:nvSpPr>
        <p:spPr>
          <a:xfrm>
            <a:off x="5116571" y="1149415"/>
            <a:ext cx="4364966" cy="5465445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>
              <a:lnSpc>
                <a:spcPct val="150000"/>
              </a:lnSpc>
            </a:pPr>
            <a:endParaRPr lang="en-US" altLang="ko-KR" sz="1000">
              <a:ln>
                <a:solidFill>
                  <a:prstClr val="black">
                    <a:alpha val="0"/>
                  </a:prstClr>
                </a:solidFill>
              </a:ln>
              <a:gradFill>
                <a:gsLst>
                  <a:gs pos="10484">
                    <a:prstClr val="black">
                      <a:lumMod val="85000"/>
                      <a:lumOff val="15000"/>
                    </a:prstClr>
                  </a:gs>
                  <a:gs pos="31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23" name="사각형: 둥근 모서리 49">
            <a:extLst>
              <a:ext uri="{FF2B5EF4-FFF2-40B4-BE49-F238E27FC236}">
                <a16:creationId xmlns:a16="http://schemas.microsoft.com/office/drawing/2014/main" id="{C7377041-7C21-4200-8C4D-F19DC768ECC3}"/>
              </a:ext>
            </a:extLst>
          </p:cNvPr>
          <p:cNvSpPr/>
          <p:nvPr/>
        </p:nvSpPr>
        <p:spPr>
          <a:xfrm>
            <a:off x="5929238" y="981968"/>
            <a:ext cx="2887870" cy="410317"/>
          </a:xfrm>
          <a:prstGeom prst="roundRect">
            <a:avLst>
              <a:gd name="adj" fmla="val 50000"/>
            </a:avLst>
          </a:prstGeom>
          <a:solidFill>
            <a:srgbClr val="0A3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35" tIns="41468" rIns="82935" bIns="414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</a:t>
            </a:r>
            <a:r>
              <a:rPr lang="ko-KR" altLang="en-US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FF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be 3D BIM </a:t>
            </a:r>
            <a:r>
              <a:rPr lang="en-US" altLang="ko-KR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 Flow</a:t>
            </a:r>
            <a:endParaRPr lang="ko-KR" altLang="en-US" b="1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4" name="모서리가 둥근 직사각형 104">
            <a:extLst>
              <a:ext uri="{FF2B5EF4-FFF2-40B4-BE49-F238E27FC236}">
                <a16:creationId xmlns:a16="http://schemas.microsoft.com/office/drawing/2014/main" id="{4F08E72E-A3BC-41C2-A6BE-3CB0243CF746}"/>
              </a:ext>
            </a:extLst>
          </p:cNvPr>
          <p:cNvSpPr/>
          <p:nvPr/>
        </p:nvSpPr>
        <p:spPr>
          <a:xfrm>
            <a:off x="5351168" y="2804926"/>
            <a:ext cx="1034540" cy="294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구조 협력업체</a:t>
            </a:r>
          </a:p>
        </p:txBody>
      </p:sp>
      <p:sp>
        <p:nvSpPr>
          <p:cNvPr id="27" name="모서리가 둥근 직사각형 115">
            <a:extLst>
              <a:ext uri="{FF2B5EF4-FFF2-40B4-BE49-F238E27FC236}">
                <a16:creationId xmlns:a16="http://schemas.microsoft.com/office/drawing/2014/main" id="{81F357CA-78A6-0575-7284-F3AA20B52FCE}"/>
              </a:ext>
            </a:extLst>
          </p:cNvPr>
          <p:cNvSpPr/>
          <p:nvPr/>
        </p:nvSpPr>
        <p:spPr>
          <a:xfrm>
            <a:off x="7275865" y="2804926"/>
            <a:ext cx="1271925" cy="294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건축 협력업체</a:t>
            </a:r>
            <a:r>
              <a:rPr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 (3D)</a:t>
            </a:r>
            <a:endParaRPr lang="ko-KR" altLang="en-US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sp>
        <p:nvSpPr>
          <p:cNvPr id="28" name="모서리가 둥근 직사각형 116">
            <a:extLst>
              <a:ext uri="{FF2B5EF4-FFF2-40B4-BE49-F238E27FC236}">
                <a16:creationId xmlns:a16="http://schemas.microsoft.com/office/drawing/2014/main" id="{2AAD43A0-CCF4-F70C-B05B-6BC99D23CD5B}"/>
              </a:ext>
            </a:extLst>
          </p:cNvPr>
          <p:cNvSpPr/>
          <p:nvPr/>
        </p:nvSpPr>
        <p:spPr>
          <a:xfrm>
            <a:off x="5366275" y="1898848"/>
            <a:ext cx="1034540" cy="2946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HEC</a:t>
            </a:r>
            <a:endParaRPr lang="ko-KR" altLang="en-US" sz="14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670D930-A02C-FCE0-A286-70518295C515}"/>
              </a:ext>
            </a:extLst>
          </p:cNvPr>
          <p:cNvCxnSpPr>
            <a:stCxn id="28" idx="2"/>
            <a:endCxn id="24" idx="0"/>
          </p:cNvCxnSpPr>
          <p:nvPr/>
        </p:nvCxnSpPr>
        <p:spPr>
          <a:xfrm flipH="1">
            <a:off x="5868438" y="2193488"/>
            <a:ext cx="15107" cy="61143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7E96B04-FFA6-5AA6-7610-2B5FC157823B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6385708" y="2952246"/>
            <a:ext cx="89015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4025A9-8083-F3D6-ABB7-B2F82AF1E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561" y="3103638"/>
            <a:ext cx="104708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ko-KR" altLang="en-US" sz="11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구조 검토</a:t>
            </a:r>
            <a:endParaRPr kumimoji="1" lang="en-US" altLang="ko-KR" sz="11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2" name="오른쪽 화살표 128">
            <a:extLst>
              <a:ext uri="{FF2B5EF4-FFF2-40B4-BE49-F238E27FC236}">
                <a16:creationId xmlns:a16="http://schemas.microsoft.com/office/drawing/2014/main" id="{F2D76189-B5DF-13A6-6B8D-6AD07F24CD4A}"/>
              </a:ext>
            </a:extLst>
          </p:cNvPr>
          <p:cNvSpPr/>
          <p:nvPr/>
        </p:nvSpPr>
        <p:spPr>
          <a:xfrm>
            <a:off x="5380501" y="5502485"/>
            <a:ext cx="229739" cy="137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89">
            <a:extLst>
              <a:ext uri="{FF2B5EF4-FFF2-40B4-BE49-F238E27FC236}">
                <a16:creationId xmlns:a16="http://schemas.microsoft.com/office/drawing/2014/main" id="{FC497A04-FD3A-B9B0-8D8D-C79021865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1872" y="5224071"/>
            <a:ext cx="50899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Rebar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가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modeling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된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 3D Model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을 통해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Rebar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관련 모든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성과품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 추출 가능</a:t>
            </a:r>
            <a:b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</a:b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모든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성과품이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 연계되어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Revision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관리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Point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축소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상호 호환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6EA1DE4-A554-CBDB-7EB6-B696C8D5EF51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092930" y="3887933"/>
            <a:ext cx="177700" cy="40023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133">
            <a:extLst>
              <a:ext uri="{FF2B5EF4-FFF2-40B4-BE49-F238E27FC236}">
                <a16:creationId xmlns:a16="http://schemas.microsoft.com/office/drawing/2014/main" id="{83971413-43B2-F713-1606-D845DC218944}"/>
              </a:ext>
            </a:extLst>
          </p:cNvPr>
          <p:cNvSpPr/>
          <p:nvPr/>
        </p:nvSpPr>
        <p:spPr>
          <a:xfrm>
            <a:off x="8270630" y="3770458"/>
            <a:ext cx="1046510" cy="234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Member List</a:t>
            </a:r>
            <a:endParaRPr lang="ko-KR" altLang="en-US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57BE906-50F9-2896-728A-AEC9F048EED3}"/>
              </a:ext>
            </a:extLst>
          </p:cNvPr>
          <p:cNvGrpSpPr/>
          <p:nvPr/>
        </p:nvGrpSpPr>
        <p:grpSpPr>
          <a:xfrm>
            <a:off x="7583260" y="4140834"/>
            <a:ext cx="657134" cy="537530"/>
            <a:chOff x="8012960" y="4888993"/>
            <a:chExt cx="657134" cy="537530"/>
          </a:xfrm>
        </p:grpSpPr>
        <p:sp>
          <p:nvSpPr>
            <p:cNvPr id="37" name="Freeform 165">
              <a:extLst>
                <a:ext uri="{FF2B5EF4-FFF2-40B4-BE49-F238E27FC236}">
                  <a16:creationId xmlns:a16="http://schemas.microsoft.com/office/drawing/2014/main" id="{98D5AAD4-C32A-B610-44A8-A51F9AD23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2960" y="4888993"/>
              <a:ext cx="657134" cy="537530"/>
            </a:xfrm>
            <a:custGeom>
              <a:avLst/>
              <a:gdLst>
                <a:gd name="T0" fmla="*/ 149225 w 187"/>
                <a:gd name="T1" fmla="*/ 0 h 189"/>
                <a:gd name="T2" fmla="*/ 19050 w 187"/>
                <a:gd name="T3" fmla="*/ 279400 h 189"/>
                <a:gd name="T4" fmla="*/ 0 w 187"/>
                <a:gd name="T5" fmla="*/ 300037 h 189"/>
                <a:gd name="T6" fmla="*/ 296862 w 187"/>
                <a:gd name="T7" fmla="*/ 76200 h 189"/>
                <a:gd name="T8" fmla="*/ 112712 w 187"/>
                <a:gd name="T9" fmla="*/ 279400 h 189"/>
                <a:gd name="T10" fmla="*/ 57150 w 187"/>
                <a:gd name="T11" fmla="*/ 242887 h 189"/>
                <a:gd name="T12" fmla="*/ 112712 w 187"/>
                <a:gd name="T13" fmla="*/ 279400 h 189"/>
                <a:gd name="T14" fmla="*/ 39687 w 187"/>
                <a:gd name="T15" fmla="*/ 204787 h 189"/>
                <a:gd name="T16" fmla="*/ 131762 w 187"/>
                <a:gd name="T17" fmla="*/ 187325 h 189"/>
                <a:gd name="T18" fmla="*/ 131762 w 187"/>
                <a:gd name="T19" fmla="*/ 168275 h 189"/>
                <a:gd name="T20" fmla="*/ 39687 w 187"/>
                <a:gd name="T21" fmla="*/ 150812 h 189"/>
                <a:gd name="T22" fmla="*/ 131762 w 187"/>
                <a:gd name="T23" fmla="*/ 168275 h 189"/>
                <a:gd name="T24" fmla="*/ 39687 w 187"/>
                <a:gd name="T25" fmla="*/ 130175 h 189"/>
                <a:gd name="T26" fmla="*/ 131762 w 187"/>
                <a:gd name="T27" fmla="*/ 112712 h 189"/>
                <a:gd name="T28" fmla="*/ 131762 w 187"/>
                <a:gd name="T29" fmla="*/ 93662 h 189"/>
                <a:gd name="T30" fmla="*/ 39687 w 187"/>
                <a:gd name="T31" fmla="*/ 76200 h 189"/>
                <a:gd name="T32" fmla="*/ 131762 w 187"/>
                <a:gd name="T33" fmla="*/ 93662 h 189"/>
                <a:gd name="T34" fmla="*/ 39687 w 187"/>
                <a:gd name="T35" fmla="*/ 55562 h 189"/>
                <a:gd name="T36" fmla="*/ 131762 w 187"/>
                <a:gd name="T37" fmla="*/ 38100 h 189"/>
                <a:gd name="T38" fmla="*/ 223837 w 187"/>
                <a:gd name="T39" fmla="*/ 260350 h 189"/>
                <a:gd name="T40" fmla="*/ 187325 w 187"/>
                <a:gd name="T41" fmla="*/ 225425 h 189"/>
                <a:gd name="T42" fmla="*/ 223837 w 187"/>
                <a:gd name="T43" fmla="*/ 260350 h 189"/>
                <a:gd name="T44" fmla="*/ 187325 w 187"/>
                <a:gd name="T45" fmla="*/ 204787 h 189"/>
                <a:gd name="T46" fmla="*/ 223837 w 187"/>
                <a:gd name="T47" fmla="*/ 168275 h 189"/>
                <a:gd name="T48" fmla="*/ 223837 w 187"/>
                <a:gd name="T49" fmla="*/ 150812 h 189"/>
                <a:gd name="T50" fmla="*/ 187325 w 187"/>
                <a:gd name="T51" fmla="*/ 112712 h 189"/>
                <a:gd name="T52" fmla="*/ 223837 w 187"/>
                <a:gd name="T53" fmla="*/ 150812 h 189"/>
                <a:gd name="T54" fmla="*/ 241300 w 187"/>
                <a:gd name="T55" fmla="*/ 260350 h 189"/>
                <a:gd name="T56" fmla="*/ 279400 w 187"/>
                <a:gd name="T57" fmla="*/ 225425 h 189"/>
                <a:gd name="T58" fmla="*/ 279400 w 187"/>
                <a:gd name="T59" fmla="*/ 204787 h 189"/>
                <a:gd name="T60" fmla="*/ 241300 w 187"/>
                <a:gd name="T61" fmla="*/ 168275 h 189"/>
                <a:gd name="T62" fmla="*/ 279400 w 187"/>
                <a:gd name="T63" fmla="*/ 204787 h 189"/>
                <a:gd name="T64" fmla="*/ 241300 w 187"/>
                <a:gd name="T65" fmla="*/ 150812 h 189"/>
                <a:gd name="T66" fmla="*/ 279400 w 187"/>
                <a:gd name="T67" fmla="*/ 112712 h 18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87" h="189">
                  <a:moveTo>
                    <a:pt x="94" y="48"/>
                  </a:moveTo>
                  <a:lnTo>
                    <a:pt x="94" y="0"/>
                  </a:lnTo>
                  <a:lnTo>
                    <a:pt x="12" y="0"/>
                  </a:lnTo>
                  <a:lnTo>
                    <a:pt x="12" y="176"/>
                  </a:lnTo>
                  <a:lnTo>
                    <a:pt x="0" y="176"/>
                  </a:lnTo>
                  <a:lnTo>
                    <a:pt x="0" y="189"/>
                  </a:lnTo>
                  <a:lnTo>
                    <a:pt x="187" y="189"/>
                  </a:lnTo>
                  <a:lnTo>
                    <a:pt x="187" y="48"/>
                  </a:lnTo>
                  <a:lnTo>
                    <a:pt x="94" y="48"/>
                  </a:lnTo>
                  <a:close/>
                  <a:moveTo>
                    <a:pt x="71" y="176"/>
                  </a:moveTo>
                  <a:lnTo>
                    <a:pt x="36" y="176"/>
                  </a:lnTo>
                  <a:lnTo>
                    <a:pt x="36" y="153"/>
                  </a:lnTo>
                  <a:lnTo>
                    <a:pt x="71" y="153"/>
                  </a:lnTo>
                  <a:lnTo>
                    <a:pt x="71" y="176"/>
                  </a:lnTo>
                  <a:close/>
                  <a:moveTo>
                    <a:pt x="83" y="129"/>
                  </a:moveTo>
                  <a:lnTo>
                    <a:pt x="25" y="129"/>
                  </a:lnTo>
                  <a:lnTo>
                    <a:pt x="25" y="118"/>
                  </a:lnTo>
                  <a:lnTo>
                    <a:pt x="83" y="118"/>
                  </a:lnTo>
                  <a:lnTo>
                    <a:pt x="83" y="129"/>
                  </a:lnTo>
                  <a:close/>
                  <a:moveTo>
                    <a:pt x="83" y="106"/>
                  </a:moveTo>
                  <a:lnTo>
                    <a:pt x="25" y="106"/>
                  </a:lnTo>
                  <a:lnTo>
                    <a:pt x="25" y="95"/>
                  </a:lnTo>
                  <a:lnTo>
                    <a:pt x="83" y="95"/>
                  </a:lnTo>
                  <a:lnTo>
                    <a:pt x="83" y="106"/>
                  </a:lnTo>
                  <a:close/>
                  <a:moveTo>
                    <a:pt x="83" y="82"/>
                  </a:moveTo>
                  <a:lnTo>
                    <a:pt x="25" y="82"/>
                  </a:lnTo>
                  <a:lnTo>
                    <a:pt x="25" y="71"/>
                  </a:lnTo>
                  <a:lnTo>
                    <a:pt x="83" y="71"/>
                  </a:lnTo>
                  <a:lnTo>
                    <a:pt x="83" y="82"/>
                  </a:lnTo>
                  <a:close/>
                  <a:moveTo>
                    <a:pt x="83" y="59"/>
                  </a:moveTo>
                  <a:lnTo>
                    <a:pt x="25" y="59"/>
                  </a:lnTo>
                  <a:lnTo>
                    <a:pt x="25" y="48"/>
                  </a:lnTo>
                  <a:lnTo>
                    <a:pt x="83" y="48"/>
                  </a:lnTo>
                  <a:lnTo>
                    <a:pt x="83" y="59"/>
                  </a:lnTo>
                  <a:close/>
                  <a:moveTo>
                    <a:pt x="83" y="35"/>
                  </a:moveTo>
                  <a:lnTo>
                    <a:pt x="25" y="35"/>
                  </a:lnTo>
                  <a:lnTo>
                    <a:pt x="25" y="24"/>
                  </a:lnTo>
                  <a:lnTo>
                    <a:pt x="83" y="24"/>
                  </a:lnTo>
                  <a:lnTo>
                    <a:pt x="83" y="35"/>
                  </a:lnTo>
                  <a:close/>
                  <a:moveTo>
                    <a:pt x="141" y="164"/>
                  </a:moveTo>
                  <a:lnTo>
                    <a:pt x="118" y="164"/>
                  </a:lnTo>
                  <a:lnTo>
                    <a:pt x="118" y="142"/>
                  </a:lnTo>
                  <a:lnTo>
                    <a:pt x="141" y="142"/>
                  </a:lnTo>
                  <a:lnTo>
                    <a:pt x="141" y="164"/>
                  </a:lnTo>
                  <a:close/>
                  <a:moveTo>
                    <a:pt x="141" y="129"/>
                  </a:moveTo>
                  <a:lnTo>
                    <a:pt x="118" y="129"/>
                  </a:lnTo>
                  <a:lnTo>
                    <a:pt x="118" y="106"/>
                  </a:lnTo>
                  <a:lnTo>
                    <a:pt x="141" y="106"/>
                  </a:lnTo>
                  <a:lnTo>
                    <a:pt x="141" y="129"/>
                  </a:lnTo>
                  <a:close/>
                  <a:moveTo>
                    <a:pt x="141" y="95"/>
                  </a:moveTo>
                  <a:lnTo>
                    <a:pt x="118" y="95"/>
                  </a:lnTo>
                  <a:lnTo>
                    <a:pt x="118" y="71"/>
                  </a:lnTo>
                  <a:lnTo>
                    <a:pt x="141" y="71"/>
                  </a:lnTo>
                  <a:lnTo>
                    <a:pt x="141" y="95"/>
                  </a:lnTo>
                  <a:close/>
                  <a:moveTo>
                    <a:pt x="176" y="164"/>
                  </a:moveTo>
                  <a:lnTo>
                    <a:pt x="152" y="164"/>
                  </a:lnTo>
                  <a:lnTo>
                    <a:pt x="152" y="142"/>
                  </a:lnTo>
                  <a:lnTo>
                    <a:pt x="176" y="142"/>
                  </a:lnTo>
                  <a:lnTo>
                    <a:pt x="176" y="164"/>
                  </a:lnTo>
                  <a:close/>
                  <a:moveTo>
                    <a:pt x="176" y="129"/>
                  </a:moveTo>
                  <a:lnTo>
                    <a:pt x="152" y="129"/>
                  </a:lnTo>
                  <a:lnTo>
                    <a:pt x="152" y="106"/>
                  </a:lnTo>
                  <a:lnTo>
                    <a:pt x="176" y="106"/>
                  </a:lnTo>
                  <a:lnTo>
                    <a:pt x="176" y="129"/>
                  </a:lnTo>
                  <a:close/>
                  <a:moveTo>
                    <a:pt x="176" y="95"/>
                  </a:moveTo>
                  <a:lnTo>
                    <a:pt x="152" y="95"/>
                  </a:lnTo>
                  <a:lnTo>
                    <a:pt x="152" y="71"/>
                  </a:lnTo>
                  <a:lnTo>
                    <a:pt x="176" y="71"/>
                  </a:lnTo>
                  <a:lnTo>
                    <a:pt x="176" y="95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모서리가 둥근 직사각형 135">
              <a:extLst>
                <a:ext uri="{FF2B5EF4-FFF2-40B4-BE49-F238E27FC236}">
                  <a16:creationId xmlns:a16="http://schemas.microsoft.com/office/drawing/2014/main" id="{91866C8C-1BCD-32C5-870E-50F06149362F}"/>
                </a:ext>
              </a:extLst>
            </p:cNvPr>
            <p:cNvSpPr/>
            <p:nvPr/>
          </p:nvSpPr>
          <p:spPr>
            <a:xfrm>
              <a:off x="8109877" y="5222269"/>
              <a:ext cx="463300" cy="1656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spc="-1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M" pitchFamily="18" charset="-127"/>
                  <a:ea typeface="현대하모니 M"/>
                </a:rPr>
                <a:t>3D Model</a:t>
              </a:r>
              <a:endParaRPr lang="ko-KR" altLang="en-US" sz="10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endParaRPr>
            </a:p>
          </p:txBody>
        </p:sp>
      </p:grpSp>
      <p:sp>
        <p:nvSpPr>
          <p:cNvPr id="39" name="모서리가 둥근 직사각형 136">
            <a:extLst>
              <a:ext uri="{FF2B5EF4-FFF2-40B4-BE49-F238E27FC236}">
                <a16:creationId xmlns:a16="http://schemas.microsoft.com/office/drawing/2014/main" id="{5C253415-4A82-0074-9066-BDB6288165AB}"/>
              </a:ext>
            </a:extLst>
          </p:cNvPr>
          <p:cNvSpPr/>
          <p:nvPr/>
        </p:nvSpPr>
        <p:spPr>
          <a:xfrm>
            <a:off x="8431911" y="4985689"/>
            <a:ext cx="835055" cy="2803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Details</a:t>
            </a:r>
            <a:endParaRPr lang="ko-KR" altLang="en-US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sp>
        <p:nvSpPr>
          <p:cNvPr id="40" name="모서리가 둥근 직사각형 141">
            <a:extLst>
              <a:ext uri="{FF2B5EF4-FFF2-40B4-BE49-F238E27FC236}">
                <a16:creationId xmlns:a16="http://schemas.microsoft.com/office/drawing/2014/main" id="{C30E8FAE-92A9-EED1-141F-BF0CD777692E}"/>
              </a:ext>
            </a:extLst>
          </p:cNvPr>
          <p:cNvSpPr/>
          <p:nvPr/>
        </p:nvSpPr>
        <p:spPr>
          <a:xfrm>
            <a:off x="6063124" y="5010421"/>
            <a:ext cx="835055" cy="2803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BBS</a:t>
            </a:r>
            <a:endParaRPr lang="ko-KR" altLang="en-US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sp>
        <p:nvSpPr>
          <p:cNvPr id="41" name="모서리가 둥근 직사각형 143">
            <a:extLst>
              <a:ext uri="{FF2B5EF4-FFF2-40B4-BE49-F238E27FC236}">
                <a16:creationId xmlns:a16="http://schemas.microsoft.com/office/drawing/2014/main" id="{52CE0B71-B3E7-7CCB-5446-DEC7B15D0C0A}"/>
              </a:ext>
            </a:extLst>
          </p:cNvPr>
          <p:cNvSpPr/>
          <p:nvPr/>
        </p:nvSpPr>
        <p:spPr>
          <a:xfrm>
            <a:off x="5836907" y="4007827"/>
            <a:ext cx="835055" cy="2803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BOQ</a:t>
            </a:r>
            <a:endParaRPr lang="ko-KR" altLang="en-US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C6F7838-C015-9BD1-FA6A-8E4BA6EF58BF}"/>
              </a:ext>
            </a:extLst>
          </p:cNvPr>
          <p:cNvCxnSpPr/>
          <p:nvPr/>
        </p:nvCxnSpPr>
        <p:spPr>
          <a:xfrm flipH="1" flipV="1">
            <a:off x="6704664" y="4213844"/>
            <a:ext cx="872307" cy="24759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434D817-69D3-B60C-0D8F-CCB3A1EDBE64}"/>
              </a:ext>
            </a:extLst>
          </p:cNvPr>
          <p:cNvCxnSpPr/>
          <p:nvPr/>
        </p:nvCxnSpPr>
        <p:spPr>
          <a:xfrm flipH="1">
            <a:off x="6909822" y="4706476"/>
            <a:ext cx="720301" cy="43253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20FE2B0-EFAA-B392-255C-1501D21D8F0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8192305" y="4585455"/>
            <a:ext cx="239606" cy="54040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AFFEAB4-AE21-E906-CFC8-2253DF8396D2}"/>
              </a:ext>
            </a:extLst>
          </p:cNvPr>
          <p:cNvCxnSpPr>
            <a:stCxn id="27" idx="2"/>
          </p:cNvCxnSpPr>
          <p:nvPr/>
        </p:nvCxnSpPr>
        <p:spPr>
          <a:xfrm>
            <a:off x="7911828" y="3099566"/>
            <a:ext cx="0" cy="99227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89">
            <a:extLst>
              <a:ext uri="{FF2B5EF4-FFF2-40B4-BE49-F238E27FC236}">
                <a16:creationId xmlns:a16="http://schemas.microsoft.com/office/drawing/2014/main" id="{E539E6C3-8F7A-C74F-0B74-A99871E7C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240" y="5910028"/>
            <a:ext cx="40397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3D Model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을 통해 직관적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Rebar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검토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가능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,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설계오류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 방지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,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시공성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 향상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C429DB6-BD05-645D-C998-EC59E0F4D1E4}"/>
              </a:ext>
            </a:extLst>
          </p:cNvPr>
          <p:cNvCxnSpPr/>
          <p:nvPr/>
        </p:nvCxnSpPr>
        <p:spPr>
          <a:xfrm>
            <a:off x="6396644" y="2193488"/>
            <a:ext cx="879221" cy="61143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976F7E2-8F08-C2E8-05FB-2A55DB1BF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9135" y="2315768"/>
            <a:ext cx="185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2D/3D layout, Frame sketch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BA2CFD-B796-05C2-561C-E05A89D7F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916" y="3330463"/>
            <a:ext cx="221512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Modeling + Rebar Modeling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진행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50" name="TextBox 89">
            <a:extLst>
              <a:ext uri="{FF2B5EF4-FFF2-40B4-BE49-F238E27FC236}">
                <a16:creationId xmlns:a16="http://schemas.microsoft.com/office/drawing/2014/main" id="{4981056D-1B4E-F6AF-D86F-5F05349AB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240" y="6197309"/>
            <a:ext cx="40397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시공팀과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 업무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Coordination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효율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, Shop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도면 작성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,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M" pitchFamily="18" charset="-127"/>
                <a:ea typeface="현대하모니 M" pitchFamily="18" charset="-127"/>
              </a:rPr>
              <a:t>검토에 효율적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FB8424F-06A6-5047-4DB2-F4AD64F36569}"/>
              </a:ext>
            </a:extLst>
          </p:cNvPr>
          <p:cNvSpPr/>
          <p:nvPr/>
        </p:nvSpPr>
        <p:spPr>
          <a:xfrm>
            <a:off x="252756" y="891807"/>
            <a:ext cx="3959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en-US" altLang="ko-KR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V. Rebar </a:t>
            </a:r>
            <a:r>
              <a:rPr lang="ko-KR" altLang="en-US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관련 </a:t>
            </a:r>
            <a:r>
              <a:rPr lang="ko-KR" altLang="en-US" b="1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성과품</a:t>
            </a:r>
            <a:r>
              <a:rPr lang="ko-KR" altLang="en-US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 Flow </a:t>
            </a:r>
            <a:r>
              <a:rPr lang="ko-KR" altLang="en-US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28655414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26878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4.B Drawing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DEA554B-8876-A8A4-0EDB-E8B113BD2B2A}"/>
              </a:ext>
            </a:extLst>
          </p:cNvPr>
          <p:cNvGrpSpPr/>
          <p:nvPr/>
        </p:nvGrpSpPr>
        <p:grpSpPr>
          <a:xfrm>
            <a:off x="7784114" y="4571399"/>
            <a:ext cx="1831122" cy="2009624"/>
            <a:chOff x="10099040" y="1214462"/>
            <a:chExt cx="2049802" cy="22496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C5DACDE-7313-9368-9FC6-300FEC045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344" t="14529" r="1483" b="19876"/>
            <a:stretch/>
          </p:blipFill>
          <p:spPr>
            <a:xfrm>
              <a:off x="10371662" y="2361280"/>
              <a:ext cx="1777179" cy="110280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073C26-65B8-0BB9-6A0D-0164A81B6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390"/>
            <a:stretch/>
          </p:blipFill>
          <p:spPr>
            <a:xfrm>
              <a:off x="10099040" y="1214462"/>
              <a:ext cx="2049802" cy="96205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E4BF46-0E0E-918D-36DD-1E94D0FCA4F1}"/>
                </a:ext>
              </a:extLst>
            </p:cNvPr>
            <p:cNvSpPr/>
            <p:nvPr/>
          </p:nvSpPr>
          <p:spPr>
            <a:xfrm>
              <a:off x="10433535" y="1370533"/>
              <a:ext cx="1636545" cy="1852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C11C405-0FC1-9E71-A0A7-D5D187111B3F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11251808" y="1555824"/>
              <a:ext cx="291009" cy="8054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7891E2-D736-7AC6-1D8D-A78B32516616}"/>
              </a:ext>
            </a:extLst>
          </p:cNvPr>
          <p:cNvSpPr/>
          <p:nvPr/>
        </p:nvSpPr>
        <p:spPr>
          <a:xfrm>
            <a:off x="258623" y="1244305"/>
            <a:ext cx="635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en-US" altLang="ko-KR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RC Model &gt; Structure Tap &gt; </a:t>
            </a:r>
            <a:r>
              <a:rPr lang="en-US" altLang="ko-KR" b="1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Reinforcemet</a:t>
            </a:r>
            <a:r>
              <a:rPr lang="en-US" altLang="ko-KR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Tap &gt; “        ”</a:t>
            </a:r>
            <a:endParaRPr lang="ko-KR" altLang="en-US" b="1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909D07-9E37-80DF-0D6A-EDE0A1CF70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333" t="5149" r="5333" b="18244"/>
          <a:stretch/>
        </p:blipFill>
        <p:spPr>
          <a:xfrm>
            <a:off x="5844753" y="1097180"/>
            <a:ext cx="390284" cy="54190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FD25DF-351F-27AE-09F2-FF2716C9BE37}"/>
              </a:ext>
            </a:extLst>
          </p:cNvPr>
          <p:cNvGrpSpPr/>
          <p:nvPr/>
        </p:nvGrpSpPr>
        <p:grpSpPr>
          <a:xfrm>
            <a:off x="3039502" y="1837679"/>
            <a:ext cx="6557380" cy="861529"/>
            <a:chOff x="289910" y="1661860"/>
            <a:chExt cx="6557380" cy="86152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9015DF-4819-239F-8A7B-751A1A339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441" y="1661860"/>
              <a:ext cx="6457849" cy="86152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CEABCB-79AB-D4D9-C784-E75D05878925}"/>
                </a:ext>
              </a:extLst>
            </p:cNvPr>
            <p:cNvSpPr/>
            <p:nvPr/>
          </p:nvSpPr>
          <p:spPr>
            <a:xfrm>
              <a:off x="406400" y="1852448"/>
              <a:ext cx="1430808" cy="614855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FF51AB0-6426-BE9E-BB1C-2A2F25CD1DC2}"/>
                </a:ext>
              </a:extLst>
            </p:cNvPr>
            <p:cNvSpPr/>
            <p:nvPr/>
          </p:nvSpPr>
          <p:spPr>
            <a:xfrm>
              <a:off x="2273385" y="1852448"/>
              <a:ext cx="2877735" cy="526665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673DCE-5296-1613-A9F0-A980696FD65F}"/>
                </a:ext>
              </a:extLst>
            </p:cNvPr>
            <p:cNvSpPr/>
            <p:nvPr/>
          </p:nvSpPr>
          <p:spPr>
            <a:xfrm>
              <a:off x="1889760" y="1852448"/>
              <a:ext cx="325120" cy="614855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81DE41-5489-4FCE-7597-C440B67A2EFA}"/>
                </a:ext>
              </a:extLst>
            </p:cNvPr>
            <p:cNvSpPr/>
            <p:nvPr/>
          </p:nvSpPr>
          <p:spPr>
            <a:xfrm>
              <a:off x="5201771" y="1852448"/>
              <a:ext cx="1630829" cy="614855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칠각형 16">
              <a:extLst>
                <a:ext uri="{FF2B5EF4-FFF2-40B4-BE49-F238E27FC236}">
                  <a16:creationId xmlns:a16="http://schemas.microsoft.com/office/drawing/2014/main" id="{0A49EAA0-CA51-539B-A9E3-8F1DEAB3DA25}"/>
                </a:ext>
              </a:extLst>
            </p:cNvPr>
            <p:cNvSpPr/>
            <p:nvPr/>
          </p:nvSpPr>
          <p:spPr>
            <a:xfrm>
              <a:off x="289910" y="1735958"/>
              <a:ext cx="232979" cy="232979"/>
            </a:xfrm>
            <a:prstGeom prst="heptagon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" name="칠각형 17">
              <a:extLst>
                <a:ext uri="{FF2B5EF4-FFF2-40B4-BE49-F238E27FC236}">
                  <a16:creationId xmlns:a16="http://schemas.microsoft.com/office/drawing/2014/main" id="{95D1AA0B-2F87-E568-E422-36130A3E7E2E}"/>
                </a:ext>
              </a:extLst>
            </p:cNvPr>
            <p:cNvSpPr/>
            <p:nvPr/>
          </p:nvSpPr>
          <p:spPr>
            <a:xfrm>
              <a:off x="1819341" y="1735958"/>
              <a:ext cx="232979" cy="232979"/>
            </a:xfrm>
            <a:prstGeom prst="heptagon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9" name="칠각형 18">
              <a:extLst>
                <a:ext uri="{FF2B5EF4-FFF2-40B4-BE49-F238E27FC236}">
                  <a16:creationId xmlns:a16="http://schemas.microsoft.com/office/drawing/2014/main" id="{0215373C-12D4-84EF-6527-134DC94C17F7}"/>
                </a:ext>
              </a:extLst>
            </p:cNvPr>
            <p:cNvSpPr/>
            <p:nvPr/>
          </p:nvSpPr>
          <p:spPr>
            <a:xfrm>
              <a:off x="2207336" y="1735958"/>
              <a:ext cx="232979" cy="232979"/>
            </a:xfrm>
            <a:prstGeom prst="heptagon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0" name="칠각형 19">
              <a:extLst>
                <a:ext uri="{FF2B5EF4-FFF2-40B4-BE49-F238E27FC236}">
                  <a16:creationId xmlns:a16="http://schemas.microsoft.com/office/drawing/2014/main" id="{BEC47BEC-C9F5-A651-EE3E-E6148696C4B6}"/>
                </a:ext>
              </a:extLst>
            </p:cNvPr>
            <p:cNvSpPr/>
            <p:nvPr/>
          </p:nvSpPr>
          <p:spPr>
            <a:xfrm>
              <a:off x="5093135" y="1735958"/>
              <a:ext cx="232979" cy="232979"/>
            </a:xfrm>
            <a:prstGeom prst="heptagon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103457-6564-A52C-FBA2-E2717CD866DB}"/>
              </a:ext>
            </a:extLst>
          </p:cNvPr>
          <p:cNvGrpSpPr/>
          <p:nvPr/>
        </p:nvGrpSpPr>
        <p:grpSpPr>
          <a:xfrm>
            <a:off x="2940005" y="2823335"/>
            <a:ext cx="2813757" cy="307777"/>
            <a:chOff x="289910" y="2807046"/>
            <a:chExt cx="2813757" cy="307777"/>
          </a:xfrm>
        </p:grpSpPr>
        <p:sp>
          <p:nvSpPr>
            <p:cNvPr id="22" name="칠각형 21">
              <a:extLst>
                <a:ext uri="{FF2B5EF4-FFF2-40B4-BE49-F238E27FC236}">
                  <a16:creationId xmlns:a16="http://schemas.microsoft.com/office/drawing/2014/main" id="{6CB6496E-DA97-A0A7-96A8-686D0921F17E}"/>
                </a:ext>
              </a:extLst>
            </p:cNvPr>
            <p:cNvSpPr/>
            <p:nvPr/>
          </p:nvSpPr>
          <p:spPr>
            <a:xfrm>
              <a:off x="289910" y="2825618"/>
              <a:ext cx="232979" cy="232979"/>
            </a:xfrm>
            <a:prstGeom prst="heptagon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1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56F72D-29BE-AB35-4159-BDD67FEE63EE}"/>
                </a:ext>
              </a:extLst>
            </p:cNvPr>
            <p:cNvSpPr/>
            <p:nvPr/>
          </p:nvSpPr>
          <p:spPr>
            <a:xfrm>
              <a:off x="517703" y="2807046"/>
              <a:ext cx="258596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00086" eaLnBrk="0" latinLnBrk="0" hangingPunct="0">
                <a:defRPr/>
              </a:pPr>
              <a:r>
                <a:rPr lang="en-US" altLang="ko-KR" sz="1400" b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Placement method : </a:t>
              </a:r>
              <a:r>
                <a:rPr lang="ko-KR" altLang="en-US" sz="1400" b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배근 방법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DBE30A-3068-381C-EF86-BF1C0BA44E30}"/>
              </a:ext>
            </a:extLst>
          </p:cNvPr>
          <p:cNvGrpSpPr/>
          <p:nvPr/>
        </p:nvGrpSpPr>
        <p:grpSpPr>
          <a:xfrm>
            <a:off x="5815150" y="2823335"/>
            <a:ext cx="3381029" cy="307777"/>
            <a:chOff x="289910" y="3323984"/>
            <a:chExt cx="3381029" cy="307777"/>
          </a:xfrm>
        </p:grpSpPr>
        <p:sp>
          <p:nvSpPr>
            <p:cNvPr id="27" name="칠각형 26">
              <a:extLst>
                <a:ext uri="{FF2B5EF4-FFF2-40B4-BE49-F238E27FC236}">
                  <a16:creationId xmlns:a16="http://schemas.microsoft.com/office/drawing/2014/main" id="{F4AA1788-FA04-55DE-5B13-4DE12C5779F3}"/>
                </a:ext>
              </a:extLst>
            </p:cNvPr>
            <p:cNvSpPr/>
            <p:nvPr/>
          </p:nvSpPr>
          <p:spPr>
            <a:xfrm>
              <a:off x="289910" y="3342556"/>
              <a:ext cx="232979" cy="232979"/>
            </a:xfrm>
            <a:prstGeom prst="heptagon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2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9FBB906-F146-99C6-5C09-48B3F2F65364}"/>
                </a:ext>
              </a:extLst>
            </p:cNvPr>
            <p:cNvSpPr/>
            <p:nvPr/>
          </p:nvSpPr>
          <p:spPr>
            <a:xfrm>
              <a:off x="517703" y="3323984"/>
              <a:ext cx="31532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00086" eaLnBrk="0" latinLnBrk="0" hangingPunct="0">
                <a:defRPr/>
              </a:pPr>
              <a:r>
                <a:rPr lang="en-US" altLang="ko-KR" sz="1400" b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Families : Rebar Bending Shape </a:t>
              </a:r>
              <a:r>
                <a:rPr lang="ko-KR" altLang="en-US" sz="1400" b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설정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010618A-BA2D-670F-A349-8729518784E1}"/>
              </a:ext>
            </a:extLst>
          </p:cNvPr>
          <p:cNvGrpSpPr/>
          <p:nvPr/>
        </p:nvGrpSpPr>
        <p:grpSpPr>
          <a:xfrm>
            <a:off x="7499890" y="4244474"/>
            <a:ext cx="2310223" cy="307777"/>
            <a:chOff x="289910" y="4224470"/>
            <a:chExt cx="2310223" cy="307777"/>
          </a:xfrm>
        </p:grpSpPr>
        <p:sp>
          <p:nvSpPr>
            <p:cNvPr id="30" name="칠각형 29">
              <a:extLst>
                <a:ext uri="{FF2B5EF4-FFF2-40B4-BE49-F238E27FC236}">
                  <a16:creationId xmlns:a16="http://schemas.microsoft.com/office/drawing/2014/main" id="{CA63CDE8-D687-D26F-D4AA-D7EC00792447}"/>
                </a:ext>
              </a:extLst>
            </p:cNvPr>
            <p:cNvSpPr/>
            <p:nvPr/>
          </p:nvSpPr>
          <p:spPr>
            <a:xfrm>
              <a:off x="289910" y="4243042"/>
              <a:ext cx="232979" cy="232979"/>
            </a:xfrm>
            <a:prstGeom prst="heptagon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4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0C27FC-A486-58F3-E60C-558346CBB3AF}"/>
                </a:ext>
              </a:extLst>
            </p:cNvPr>
            <p:cNvSpPr/>
            <p:nvPr/>
          </p:nvSpPr>
          <p:spPr>
            <a:xfrm>
              <a:off x="517703" y="4224470"/>
              <a:ext cx="20824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00086" eaLnBrk="0" latinLnBrk="0" hangingPunct="0">
                <a:defRPr/>
              </a:pPr>
              <a:r>
                <a:rPr lang="en-US" altLang="ko-KR" sz="1400" b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Rebar Set : </a:t>
              </a:r>
              <a:r>
                <a:rPr lang="ko-KR" altLang="en-US" sz="1400" b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배근 수 설정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88DA08-BA35-47B6-246D-FBD0A1F3FD64}"/>
              </a:ext>
            </a:extLst>
          </p:cNvPr>
          <p:cNvSpPr/>
          <p:nvPr/>
        </p:nvSpPr>
        <p:spPr>
          <a:xfrm>
            <a:off x="6412880" y="3127310"/>
            <a:ext cx="22623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en-US" altLang="ko-KR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Rebar Shape </a:t>
            </a:r>
            <a:r>
              <a:rPr lang="ko-KR" altLang="en-US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을 </a:t>
            </a:r>
            <a:r>
              <a:rPr lang="en-US" altLang="ko-KR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Type</a:t>
            </a:r>
            <a:r>
              <a:rPr lang="ko-KR" altLang="en-US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별로 설정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AF2F1E-4C3F-F1C7-BB27-EB4B95B1D85A}"/>
              </a:ext>
            </a:extLst>
          </p:cNvPr>
          <p:cNvSpPr/>
          <p:nvPr/>
        </p:nvSpPr>
        <p:spPr>
          <a:xfrm>
            <a:off x="3502677" y="3168930"/>
            <a:ext cx="1704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en-US" altLang="ko-KR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설정 </a:t>
            </a:r>
            <a:r>
              <a:rPr lang="en-US" altLang="ko-KR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Plane </a:t>
            </a:r>
            <a:r>
              <a:rPr lang="ko-KR" altLang="en-US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전체로 확장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39C9CC3-1FEC-B701-2E7C-9D885A7E40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071" r="93513" b="11477"/>
          <a:stretch/>
        </p:blipFill>
        <p:spPr>
          <a:xfrm>
            <a:off x="3139033" y="3186390"/>
            <a:ext cx="348855" cy="4695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D6FA1F1-E309-E136-6141-32F8A71459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77" t="23071" r="88921" b="11477"/>
          <a:stretch/>
        </p:blipFill>
        <p:spPr>
          <a:xfrm>
            <a:off x="3139033" y="3779355"/>
            <a:ext cx="246647" cy="468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61B4139-CDA4-9D70-67E8-40F74AD6E1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62" t="23071" r="82430" b="11477"/>
          <a:stretch/>
        </p:blipFill>
        <p:spPr>
          <a:xfrm>
            <a:off x="3139033" y="4370740"/>
            <a:ext cx="354161" cy="468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B895CED-69E5-CBC4-1B96-536F4597A1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87" t="23071" r="77003" b="11477"/>
          <a:stretch/>
        </p:blipFill>
        <p:spPr>
          <a:xfrm>
            <a:off x="3139033" y="4962126"/>
            <a:ext cx="284593" cy="4680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17E034-4D24-A770-9B5E-08B3C00BD42B}"/>
              </a:ext>
            </a:extLst>
          </p:cNvPr>
          <p:cNvSpPr/>
          <p:nvPr/>
        </p:nvSpPr>
        <p:spPr>
          <a:xfrm>
            <a:off x="3502677" y="3795786"/>
            <a:ext cx="1750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en-US" altLang="ko-KR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Two Point</a:t>
            </a:r>
            <a:r>
              <a:rPr lang="ko-KR" altLang="en-US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를 설정</a:t>
            </a:r>
            <a:r>
              <a:rPr lang="en-US" altLang="ko-KR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배근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C2E97F-F107-6408-F9D4-D296E6FBBF80}"/>
              </a:ext>
            </a:extLst>
          </p:cNvPr>
          <p:cNvSpPr/>
          <p:nvPr/>
        </p:nvSpPr>
        <p:spPr>
          <a:xfrm>
            <a:off x="3502677" y="4345498"/>
            <a:ext cx="10166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en-US" altLang="ko-KR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Slope Plane</a:t>
            </a:r>
            <a:endParaRPr lang="ko-KR" altLang="en-US" sz="1200" b="1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8A192E-5F7B-8977-E838-6A47DD86AA37}"/>
              </a:ext>
            </a:extLst>
          </p:cNvPr>
          <p:cNvSpPr/>
          <p:nvPr/>
        </p:nvSpPr>
        <p:spPr>
          <a:xfrm>
            <a:off x="3502677" y="4970029"/>
            <a:ext cx="1511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사용자 </a:t>
            </a:r>
            <a:r>
              <a:rPr lang="en-US" altLang="ko-KR" sz="12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Customizing</a:t>
            </a:r>
            <a:endParaRPr lang="ko-KR" altLang="en-US" sz="1200" b="1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ADF8011-AB32-6D2C-F835-FF37306355C0}"/>
              </a:ext>
            </a:extLst>
          </p:cNvPr>
          <p:cNvGrpSpPr/>
          <p:nvPr/>
        </p:nvGrpSpPr>
        <p:grpSpPr>
          <a:xfrm>
            <a:off x="5226944" y="3612420"/>
            <a:ext cx="3054208" cy="307777"/>
            <a:chOff x="289910" y="3817615"/>
            <a:chExt cx="3054208" cy="307777"/>
          </a:xfrm>
        </p:grpSpPr>
        <p:sp>
          <p:nvSpPr>
            <p:cNvPr id="42" name="칠각형 41">
              <a:extLst>
                <a:ext uri="{FF2B5EF4-FFF2-40B4-BE49-F238E27FC236}">
                  <a16:creationId xmlns:a16="http://schemas.microsoft.com/office/drawing/2014/main" id="{2F78733C-598C-F27B-7200-1892C235D563}"/>
                </a:ext>
              </a:extLst>
            </p:cNvPr>
            <p:cNvSpPr/>
            <p:nvPr/>
          </p:nvSpPr>
          <p:spPr>
            <a:xfrm>
              <a:off x="289910" y="3836187"/>
              <a:ext cx="232979" cy="232979"/>
            </a:xfrm>
            <a:prstGeom prst="heptagon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3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09339F2-83B5-3557-39E6-C17E8F83FE76}"/>
                </a:ext>
              </a:extLst>
            </p:cNvPr>
            <p:cNvSpPr/>
            <p:nvPr/>
          </p:nvSpPr>
          <p:spPr>
            <a:xfrm>
              <a:off x="517703" y="3817615"/>
              <a:ext cx="28264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00086" eaLnBrk="0" latinLnBrk="0" hangingPunct="0">
                <a:defRPr/>
              </a:pPr>
              <a:r>
                <a:rPr lang="en-US" altLang="ko-KR" sz="1400" b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Placement Plane : </a:t>
              </a:r>
              <a:r>
                <a:rPr lang="ko-KR" altLang="en-US" sz="1400" b="1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배근 표면 설정 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17913DDD-77DD-9C48-322F-37DE6DA983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463" t="25215" r="63513" b="13678"/>
          <a:stretch/>
        </p:blipFill>
        <p:spPr>
          <a:xfrm>
            <a:off x="5226944" y="3960773"/>
            <a:ext cx="382355" cy="38848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BA4155F-21F9-F8BD-F0C6-003191F2CF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51" t="25215" r="56315" b="13678"/>
          <a:stretch/>
        </p:blipFill>
        <p:spPr>
          <a:xfrm>
            <a:off x="5226944" y="4431955"/>
            <a:ext cx="354241" cy="38848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A3890CF-4B0F-8CA1-1068-CE54202CFD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803" t="25215" r="49117" b="13678"/>
          <a:stretch/>
        </p:blipFill>
        <p:spPr>
          <a:xfrm>
            <a:off x="5226944" y="4903137"/>
            <a:ext cx="337372" cy="38848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703A852-E756-2FD6-2278-C1F102F9C1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882" t="25215" r="41330" b="13678"/>
          <a:stretch/>
        </p:blipFill>
        <p:spPr>
          <a:xfrm>
            <a:off x="5226944" y="5374319"/>
            <a:ext cx="371109" cy="3884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D40C9A0-10EE-510F-13C9-A2D4C0073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668" t="25215" r="35078" b="13678"/>
          <a:stretch/>
        </p:blipFill>
        <p:spPr>
          <a:xfrm>
            <a:off x="5226944" y="5845500"/>
            <a:ext cx="298012" cy="38848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32BDB12-7974-5076-1F82-9D625F4F71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23" t="25215" r="26084" b="13678"/>
          <a:stretch/>
        </p:blipFill>
        <p:spPr>
          <a:xfrm>
            <a:off x="5627931" y="5845500"/>
            <a:ext cx="428501" cy="38848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74BD4E-25A6-4CBB-B447-AE9DE3282690}"/>
              </a:ext>
            </a:extLst>
          </p:cNvPr>
          <p:cNvSpPr/>
          <p:nvPr/>
        </p:nvSpPr>
        <p:spPr>
          <a:xfrm>
            <a:off x="5627931" y="3947725"/>
            <a:ext cx="2015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현재</a:t>
            </a:r>
            <a:r>
              <a:rPr lang="en-US" altLang="ko-KR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설정된 </a:t>
            </a:r>
            <a:r>
              <a:rPr lang="en-US" altLang="ko-KR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plane </a:t>
            </a:r>
            <a:r>
              <a:rPr lang="ko-KR" altLang="en-US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부터 배근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7D7DA62-D1E1-9BF9-5746-9D6C5667D457}"/>
              </a:ext>
            </a:extLst>
          </p:cNvPr>
          <p:cNvSpPr/>
          <p:nvPr/>
        </p:nvSpPr>
        <p:spPr>
          <a:xfrm>
            <a:off x="5627931" y="4422867"/>
            <a:ext cx="1994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20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현재설정된</a:t>
            </a:r>
            <a:r>
              <a:rPr lang="ko-KR" altLang="en-US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Plane</a:t>
            </a:r>
            <a:r>
              <a:rPr lang="ko-KR" altLang="en-US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 </a:t>
            </a:r>
            <a:r>
              <a:rPr lang="en-US" altLang="ko-KR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Near </a:t>
            </a:r>
          </a:p>
          <a:p>
            <a:pPr defTabSz="900086" eaLnBrk="0" latinLnBrk="0" hangingPunct="0">
              <a:defRPr/>
            </a:pPr>
            <a:r>
              <a:rPr lang="ko-KR" altLang="en-US" sz="120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부터</a:t>
            </a:r>
            <a:r>
              <a:rPr lang="ko-KR" altLang="en-US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배근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7587993-B3E8-DE6C-A5E0-454D7C8904E9}"/>
              </a:ext>
            </a:extLst>
          </p:cNvPr>
          <p:cNvSpPr/>
          <p:nvPr/>
        </p:nvSpPr>
        <p:spPr>
          <a:xfrm>
            <a:off x="5627931" y="4899712"/>
            <a:ext cx="1564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20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현재설정된</a:t>
            </a:r>
            <a:r>
              <a:rPr lang="ko-KR" altLang="en-US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Plane</a:t>
            </a:r>
            <a:r>
              <a:rPr lang="ko-KR" altLang="en-US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에서</a:t>
            </a:r>
            <a:endParaRPr lang="en-US" altLang="ko-KR" sz="120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0086" eaLnBrk="0" latinLnBrk="0" hangingPunct="0">
              <a:defRPr/>
            </a:pPr>
            <a:r>
              <a:rPr lang="en-US" altLang="ko-KR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Far </a:t>
            </a:r>
            <a:r>
              <a:rPr lang="ko-KR" altLang="en-US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부터 배근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2899C82-F979-3A7E-E136-551F1D96C4C3}"/>
              </a:ext>
            </a:extLst>
          </p:cNvPr>
          <p:cNvSpPr/>
          <p:nvPr/>
        </p:nvSpPr>
        <p:spPr>
          <a:xfrm>
            <a:off x="5627931" y="5409062"/>
            <a:ext cx="1072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en-US" altLang="ko-KR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Plane </a:t>
            </a:r>
            <a:r>
              <a:rPr lang="ko-KR" altLang="en-US" sz="12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 평행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BC8E43C-BD08-EDC8-A440-FE61C9E44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41" y="2146885"/>
            <a:ext cx="2545667" cy="19468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AC62BA34-5029-664C-4679-0B7516A23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17" y="4541495"/>
            <a:ext cx="1973658" cy="208292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821CD9-EA79-F780-ED16-A3FCF5D920E9}"/>
              </a:ext>
            </a:extLst>
          </p:cNvPr>
          <p:cNvSpPr/>
          <p:nvPr/>
        </p:nvSpPr>
        <p:spPr>
          <a:xfrm>
            <a:off x="235561" y="1839108"/>
            <a:ext cx="2035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en-US" altLang="ko-KR" sz="14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Reinforcement Setting</a:t>
            </a:r>
            <a:endParaRPr lang="ko-KR" altLang="en-US" sz="1400" b="1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B33EBC8-4DA8-AB5D-7E1B-BDC014A55CBA}"/>
              </a:ext>
            </a:extLst>
          </p:cNvPr>
          <p:cNvSpPr/>
          <p:nvPr/>
        </p:nvSpPr>
        <p:spPr>
          <a:xfrm>
            <a:off x="235561" y="4180756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086" eaLnBrk="0" latinLnBrk="0" hangingPunct="0">
              <a:defRPr/>
            </a:pPr>
            <a:r>
              <a:rPr lang="en-US" altLang="ko-KR" sz="1400" b="1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Con’c</a:t>
            </a:r>
            <a:r>
              <a:rPr lang="en-US" altLang="ko-KR" sz="14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Cover Setting</a:t>
            </a:r>
            <a:endParaRPr lang="ko-KR" altLang="en-US" sz="1400" b="1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A96D140-A528-86CA-5388-2B43D8DC3CF8}"/>
              </a:ext>
            </a:extLst>
          </p:cNvPr>
          <p:cNvCxnSpPr>
            <a:cxnSpLocks/>
          </p:cNvCxnSpPr>
          <p:nvPr/>
        </p:nvCxnSpPr>
        <p:spPr>
          <a:xfrm>
            <a:off x="303841" y="1761007"/>
            <a:ext cx="79257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28FFC06-D124-F35E-6A60-EA5C9E762CAE}"/>
              </a:ext>
            </a:extLst>
          </p:cNvPr>
          <p:cNvCxnSpPr/>
          <p:nvPr/>
        </p:nvCxnSpPr>
        <p:spPr>
          <a:xfrm>
            <a:off x="2895050" y="1761007"/>
            <a:ext cx="0" cy="4694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3361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4.B Drawing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71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Project File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4D3595-0FE6-662E-9480-1430FD78B9A5}"/>
              </a:ext>
            </a:extLst>
          </p:cNvPr>
          <p:cNvSpPr txBox="1"/>
          <p:nvPr/>
        </p:nvSpPr>
        <p:spPr>
          <a:xfrm>
            <a:off x="372006" y="1445600"/>
            <a:ext cx="3285594" cy="50719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Standard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도면 산출용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모서리가 둥근 사각형 설명선 13">
            <a:extLst>
              <a:ext uri="{FF2B5EF4-FFF2-40B4-BE49-F238E27FC236}">
                <a16:creationId xmlns:a16="http://schemas.microsoft.com/office/drawing/2014/main" id="{83B344CD-4E41-1D5A-FCE1-211C255EA73F}"/>
              </a:ext>
            </a:extLst>
          </p:cNvPr>
          <p:cNvSpPr/>
          <p:nvPr/>
        </p:nvSpPr>
        <p:spPr>
          <a:xfrm>
            <a:off x="372006" y="978214"/>
            <a:ext cx="1512000" cy="324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 과제</a:t>
            </a:r>
            <a:endParaRPr lang="ko-KR" altLang="en-US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D840E-FD44-F609-3059-7939C29C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53" y="1844990"/>
            <a:ext cx="2809186" cy="1610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91913-C16E-E8FD-9F06-85EC78B97F64}"/>
              </a:ext>
            </a:extLst>
          </p:cNvPr>
          <p:cNvSpPr txBox="1"/>
          <p:nvPr/>
        </p:nvSpPr>
        <p:spPr>
          <a:xfrm>
            <a:off x="3826392" y="978214"/>
            <a:ext cx="4558851" cy="553931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구조해석 프로그램 연계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(Autodesk – Robot : Revit)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740838-47D2-413A-E113-042AD622F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308" y="1530694"/>
            <a:ext cx="4247566" cy="230076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199588C-B9A0-4888-ED0B-E179A70EBBA6}"/>
              </a:ext>
            </a:extLst>
          </p:cNvPr>
          <p:cNvGrpSpPr/>
          <p:nvPr/>
        </p:nvGrpSpPr>
        <p:grpSpPr>
          <a:xfrm>
            <a:off x="4209902" y="3906675"/>
            <a:ext cx="3772378" cy="2535640"/>
            <a:chOff x="420243" y="802374"/>
            <a:chExt cx="10781157" cy="583979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5916ED1-9D2C-B60D-EFE2-FA5A8B5D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43" y="802374"/>
              <a:ext cx="10781157" cy="583979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59DE4D-BE14-7A1D-D50F-9C4758137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54380" y="3980773"/>
              <a:ext cx="1517495" cy="209531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90A2FF9-C27C-5345-A8FE-3587D22B4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54" y="3908779"/>
            <a:ext cx="2858250" cy="20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45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4.B Drawing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2438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4.B Drawing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8532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4.B Drawing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2945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4.B Drawing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1591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-1"/>
            <a:ext cx="9936164" cy="4140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 defTabSz="914220" fontAlgn="base">
              <a:spcBef>
                <a:spcPts val="300"/>
              </a:spcBef>
              <a:spcAft>
                <a:spcPct val="0"/>
              </a:spcAft>
              <a:defRPr/>
            </a:pPr>
            <a:endParaRPr kumimoji="1" lang="ko-KR" altLang="en-US" sz="18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45" y="2863668"/>
            <a:ext cx="9469052" cy="709746"/>
          </a:xfrm>
          <a:prstGeom prst="rect">
            <a:avLst/>
          </a:prstGeom>
          <a:noFill/>
        </p:spPr>
        <p:txBody>
          <a:bodyPr wrap="square" lIns="46943" rIns="46943">
            <a:spAutoFit/>
          </a:bodyPr>
          <a:lstStyle/>
          <a:p>
            <a:pPr algn="r" defTabSz="916959">
              <a:defRPr/>
            </a:pP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3. Work Sharing</a:t>
            </a:r>
            <a:endParaRPr lang="ko-KR" altLang="en-US" sz="4012">
              <a:solidFill>
                <a:schemeClr val="accent4">
                  <a:lumMod val="50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11697" y="51121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7944" indent="-179965">
              <a:spcBef>
                <a:spcPts val="600"/>
              </a:spcBef>
              <a:buFont typeface="현대하모니 L" panose="02020603020101020101" pitchFamily="18" charset="-127"/>
              <a:buChar char="·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D7F534-20B6-5788-FD6B-02E4B82FFF6C}"/>
              </a:ext>
            </a:extLst>
          </p:cNvPr>
          <p:cNvSpPr/>
          <p:nvPr/>
        </p:nvSpPr>
        <p:spPr>
          <a:xfrm>
            <a:off x="671306" y="4387665"/>
            <a:ext cx="4126937" cy="21639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3.1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8282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7968B-CC85-B03F-55B4-3E791598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DD774A5-28BD-AECF-2E5B-A2EA69F7FE48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5CAF7A5-B306-3EE1-3CCB-B65D6D0EE050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719E3E3-E6EE-BE53-3525-53B8600FB238}"/>
              </a:ext>
            </a:extLst>
          </p:cNvPr>
          <p:cNvSpPr txBox="1"/>
          <p:nvPr/>
        </p:nvSpPr>
        <p:spPr>
          <a:xfrm>
            <a:off x="302086" y="957873"/>
            <a:ext cx="4680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>
                <a:solidFill>
                  <a:srgbClr val="FFFF00"/>
                </a:solidFill>
              </a:rPr>
              <a:t>BIM360</a:t>
            </a:r>
            <a:r>
              <a:rPr lang="ko-KR" altLang="en-US" sz="1600" b="1">
                <a:solidFill>
                  <a:srgbClr val="FFFF00"/>
                </a:solidFill>
              </a:rPr>
              <a:t>  도입 불가 사유 </a:t>
            </a:r>
            <a:r>
              <a:rPr lang="en-US" altLang="ko-KR" sz="1600" b="1">
                <a:solidFill>
                  <a:srgbClr val="FFFF00"/>
                </a:solidFill>
              </a:rPr>
              <a:t>– </a:t>
            </a:r>
            <a:r>
              <a:rPr lang="ko-KR" altLang="en-US" sz="1600" b="1">
                <a:solidFill>
                  <a:srgbClr val="FFFF00"/>
                </a:solidFill>
              </a:rPr>
              <a:t>정보보호부문 담당자 회신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2CD3B-61C1-9CD9-A19E-DE6DE4C7E16F}"/>
              </a:ext>
            </a:extLst>
          </p:cNvPr>
          <p:cNvSpPr txBox="1"/>
          <p:nvPr/>
        </p:nvSpPr>
        <p:spPr>
          <a:xfrm>
            <a:off x="452484" y="1385739"/>
            <a:ext cx="7843104" cy="4383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정보보호팀 불가 사유</a:t>
            </a: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lang="ko-KR" altLang="en-US" sz="1400" b="0" i="0">
              <a:solidFill>
                <a:srgbClr val="000000"/>
              </a:solidFill>
              <a:effectLst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공유로 인한 정보 유출</a:t>
            </a: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    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BIM360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경우 사용자 로그인 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OTP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강제 적용하지 못하는 환경으로 확인되었습니다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  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OTP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대신 추가 인증 수단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(SMS,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이메일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강제 적용할 수 있는 경우 진행하실 수 있습니다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정보유출 가능</a:t>
            </a: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    협력사가 파일을 다운로드하여 외부로 유출되지 않을 수 있는 방안 적용 필요</a:t>
            </a: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취약점 조치</a:t>
            </a: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    취약점 점검 및 모의 해킹은 필수로 받으셔야 하며 발견된 취약점을 조치하지 못하는 경우 해당 서비스를</a:t>
            </a: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    이용하실 수 없습니다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.(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그룹 긴급보안 기준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4)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데이터 보호</a:t>
            </a: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    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BIM360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서비스가 해킹 또는 악성코드에 감염되더라도 당사가 작업했던 파일들의 안전성이 보장되어야 합니다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  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Autodesk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사에서 보장할 수 있다라는 내용이 공문 또는 계약서 내에 포함되어야 합니다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marL="108000">
              <a:spcBef>
                <a:spcPts val="600"/>
              </a:spcBef>
            </a:pP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정보보호팀 최종 요구 사항</a:t>
            </a: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lang="ko-KR" altLang="en-US" sz="1400" b="0" i="0">
              <a:solidFill>
                <a:srgbClr val="000000"/>
              </a:solidFill>
              <a:effectLst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  </a:t>
            </a:r>
            <a:r>
              <a:rPr lang="ko-KR" altLang="en-US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상기 </a:t>
            </a:r>
            <a:r>
              <a:rPr lang="en-US" altLang="ko-KR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1)</a:t>
            </a:r>
            <a:r>
              <a:rPr lang="ko-KR" altLang="en-US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OTP, SMS,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이메일 </a:t>
            </a:r>
            <a:r>
              <a:rPr lang="ko-KR" altLang="en-US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</a:t>
            </a:r>
            <a:r>
              <a:rPr lang="en-US" altLang="ko-KR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통한 강제 인증 적용 할 수 있을 경우</a:t>
            </a:r>
            <a:r>
              <a:rPr lang="en-US" altLang="ko-KR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나머지 사유는 내부 처리 가능</a:t>
            </a:r>
            <a:endParaRPr lang="en-US" altLang="ko-KR" sz="120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4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⇒ </a:t>
            </a:r>
            <a:r>
              <a:rPr lang="en-US" altLang="ko-KR" sz="14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IT </a:t>
            </a:r>
            <a:r>
              <a:rPr lang="ko-KR" altLang="en-US" sz="14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지원팀 </a:t>
            </a:r>
            <a:r>
              <a:rPr lang="en-US" altLang="ko-KR" sz="14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Autodesk </a:t>
            </a:r>
            <a:r>
              <a:rPr lang="ko-KR" altLang="en-US" sz="14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확인 결과 </a:t>
            </a:r>
            <a:r>
              <a:rPr lang="en-US" altLang="ko-KR" sz="14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OTP</a:t>
            </a:r>
            <a:r>
              <a:rPr lang="ko-KR" altLang="en-US" sz="14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인증 기능은 가능하나 강제 적용은 불가</a:t>
            </a:r>
            <a:endParaRPr lang="en-US" altLang="ko-KR" sz="1200" b="0" i="0">
              <a:solidFill>
                <a:srgbClr val="000000"/>
              </a:solidFill>
              <a:effectLst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6B4E0-C7AE-6AD6-4E21-3846E09AE9DE}"/>
              </a:ext>
            </a:extLst>
          </p:cNvPr>
          <p:cNvSpPr txBox="1"/>
          <p:nvPr/>
        </p:nvSpPr>
        <p:spPr>
          <a:xfrm>
            <a:off x="1809942" y="5970061"/>
            <a:ext cx="5959393" cy="4278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600" b="1">
                <a:solidFill>
                  <a:schemeClr val="tx1"/>
                </a:solidFill>
              </a:rPr>
              <a:t>정보보호팀 요구사항 해결 방안 없음   ⇒  </a:t>
            </a:r>
            <a:r>
              <a:rPr lang="en-US" altLang="ko-KR" sz="1600" b="1">
                <a:solidFill>
                  <a:schemeClr val="tx1"/>
                </a:solidFill>
              </a:rPr>
              <a:t>BIM360 </a:t>
            </a:r>
            <a:r>
              <a:rPr lang="ko-KR" altLang="en-US" sz="1600" b="1">
                <a:solidFill>
                  <a:schemeClr val="tx1"/>
                </a:solidFill>
              </a:rPr>
              <a:t>도입 불가 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A9EA65C-881C-F775-FDDD-22090C819F57}"/>
              </a:ext>
            </a:extLst>
          </p:cNvPr>
          <p:cNvSpPr/>
          <p:nvPr/>
        </p:nvSpPr>
        <p:spPr>
          <a:xfrm>
            <a:off x="867265" y="5773917"/>
            <a:ext cx="678730" cy="8201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401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6401-EC96-9111-F199-AB9485A34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80D3D92-3352-F502-F4B9-509B93EC2C99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4281A3E-7210-4CBD-7209-713AA822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87" y="1331238"/>
            <a:ext cx="4062524" cy="2340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1B5748-5811-A61B-6C25-28DB2DD90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965" y="1331238"/>
            <a:ext cx="3976057" cy="2340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051E74-DF52-EB46-B68F-37F6023AAD0C}"/>
              </a:ext>
            </a:extLst>
          </p:cNvPr>
          <p:cNvSpPr txBox="1"/>
          <p:nvPr/>
        </p:nvSpPr>
        <p:spPr>
          <a:xfrm>
            <a:off x="320941" y="1353214"/>
            <a:ext cx="1432445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600" b="1"/>
              <a:t>기존 협업방식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478CB-1846-B14C-2D22-0F32491CA3D4}"/>
              </a:ext>
            </a:extLst>
          </p:cNvPr>
          <p:cNvSpPr txBox="1"/>
          <p:nvPr/>
        </p:nvSpPr>
        <p:spPr>
          <a:xfrm>
            <a:off x="5725818" y="1343787"/>
            <a:ext cx="180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BIM Work Sharing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7E0240-1FD9-EB59-7199-EF1A3EC1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87" y="4217410"/>
            <a:ext cx="4062524" cy="2340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E976FD-CA0F-2433-3CE0-EAF11B8C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965" y="4217410"/>
            <a:ext cx="3976057" cy="2340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5C0186-0E23-DE52-533A-F375B06239AF}"/>
              </a:ext>
            </a:extLst>
          </p:cNvPr>
          <p:cNvSpPr txBox="1"/>
          <p:nvPr/>
        </p:nvSpPr>
        <p:spPr>
          <a:xfrm>
            <a:off x="320941" y="4239386"/>
            <a:ext cx="1432445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/>
              <a:t>기존 협업방식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29783-24D0-80EE-692A-E0129ED0A404}"/>
              </a:ext>
            </a:extLst>
          </p:cNvPr>
          <p:cNvSpPr txBox="1"/>
          <p:nvPr/>
        </p:nvSpPr>
        <p:spPr>
          <a:xfrm>
            <a:off x="5725818" y="4229959"/>
            <a:ext cx="1800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BIM Work Sharing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DF716-2C6D-8CF3-DC3F-1DD289857D4C}"/>
              </a:ext>
            </a:extLst>
          </p:cNvPr>
          <p:cNvSpPr txBox="1"/>
          <p:nvPr/>
        </p:nvSpPr>
        <p:spPr>
          <a:xfrm>
            <a:off x="2343125" y="1353175"/>
            <a:ext cx="288000" cy="180000"/>
          </a:xfrm>
          <a:prstGeom prst="rect">
            <a:avLst/>
          </a:prstGeom>
          <a:solidFill>
            <a:srgbClr val="66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 b="1">
                <a:solidFill>
                  <a:schemeClr val="tx1"/>
                </a:solidFill>
              </a:rPr>
              <a:t>LE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7619EE-518B-63D5-E69B-BA1A799E6D5B}"/>
              </a:ext>
            </a:extLst>
          </p:cNvPr>
          <p:cNvSpPr txBox="1"/>
          <p:nvPr/>
        </p:nvSpPr>
        <p:spPr>
          <a:xfrm>
            <a:off x="5658196" y="3487012"/>
            <a:ext cx="648000" cy="180000"/>
          </a:xfrm>
          <a:prstGeom prst="rect">
            <a:avLst/>
          </a:prstGeom>
          <a:solidFill>
            <a:srgbClr val="66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200" err="1">
                <a:solidFill>
                  <a:schemeClr val="tx1"/>
                </a:solidFill>
              </a:rPr>
              <a:t>건축팀원</a:t>
            </a:r>
            <a:r>
              <a:rPr lang="en-US" altLang="ko-KR" sz="1200">
                <a:solidFill>
                  <a:schemeClr val="tx1"/>
                </a:solidFill>
              </a:rPr>
              <a:t>1 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D3031-6DFB-C6FE-CF08-4F54AD52F62E}"/>
              </a:ext>
            </a:extLst>
          </p:cNvPr>
          <p:cNvSpPr txBox="1"/>
          <p:nvPr/>
        </p:nvSpPr>
        <p:spPr>
          <a:xfrm>
            <a:off x="7121154" y="3473952"/>
            <a:ext cx="648000" cy="180000"/>
          </a:xfrm>
          <a:prstGeom prst="rect">
            <a:avLst/>
          </a:prstGeom>
          <a:solidFill>
            <a:srgbClr val="66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200" err="1">
                <a:solidFill>
                  <a:schemeClr val="tx1"/>
                </a:solidFill>
              </a:rPr>
              <a:t>건축팀원</a:t>
            </a:r>
            <a:r>
              <a:rPr lang="en-US" altLang="ko-KR" sz="1200">
                <a:solidFill>
                  <a:schemeClr val="tx1"/>
                </a:solidFill>
              </a:rPr>
              <a:t>2 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CA18F9-42C7-1806-1CE3-E1645D1CC5E2}"/>
              </a:ext>
            </a:extLst>
          </p:cNvPr>
          <p:cNvSpPr txBox="1"/>
          <p:nvPr/>
        </p:nvSpPr>
        <p:spPr>
          <a:xfrm>
            <a:off x="8517047" y="3487012"/>
            <a:ext cx="648000" cy="180000"/>
          </a:xfrm>
          <a:prstGeom prst="rect">
            <a:avLst/>
          </a:prstGeom>
          <a:solidFill>
            <a:srgbClr val="66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200" err="1">
                <a:solidFill>
                  <a:schemeClr val="tx1"/>
                </a:solidFill>
              </a:rPr>
              <a:t>건축팀원</a:t>
            </a:r>
            <a:r>
              <a:rPr lang="en-US" altLang="ko-KR" sz="1200">
                <a:solidFill>
                  <a:schemeClr val="tx1"/>
                </a:solidFill>
              </a:rPr>
              <a:t>3 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994EC-55C3-034A-6DEF-7DBF5C594AF8}"/>
              </a:ext>
            </a:extLst>
          </p:cNvPr>
          <p:cNvSpPr txBox="1"/>
          <p:nvPr/>
        </p:nvSpPr>
        <p:spPr>
          <a:xfrm>
            <a:off x="1429386" y="3397012"/>
            <a:ext cx="648000" cy="180000"/>
          </a:xfrm>
          <a:prstGeom prst="rect">
            <a:avLst/>
          </a:prstGeom>
          <a:solidFill>
            <a:srgbClr val="66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200" err="1">
                <a:solidFill>
                  <a:schemeClr val="tx1"/>
                </a:solidFill>
              </a:rPr>
              <a:t>건축팀원</a:t>
            </a:r>
            <a:r>
              <a:rPr lang="en-US" altLang="ko-KR" sz="1200">
                <a:solidFill>
                  <a:schemeClr val="tx1"/>
                </a:solidFill>
              </a:rPr>
              <a:t>1 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B6AEA9-0608-26F4-4ADE-651EB42086A3}"/>
              </a:ext>
            </a:extLst>
          </p:cNvPr>
          <p:cNvSpPr txBox="1"/>
          <p:nvPr/>
        </p:nvSpPr>
        <p:spPr>
          <a:xfrm>
            <a:off x="2903234" y="3390026"/>
            <a:ext cx="648000" cy="180000"/>
          </a:xfrm>
          <a:prstGeom prst="rect">
            <a:avLst/>
          </a:prstGeom>
          <a:solidFill>
            <a:srgbClr val="66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200" err="1">
                <a:solidFill>
                  <a:schemeClr val="tx1"/>
                </a:solidFill>
              </a:rPr>
              <a:t>건축팀원</a:t>
            </a:r>
            <a:r>
              <a:rPr lang="en-US" altLang="ko-KR" sz="1200">
                <a:solidFill>
                  <a:schemeClr val="tx1"/>
                </a:solidFill>
              </a:rPr>
              <a:t>2 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AE783-D6EF-74D9-176E-C43E570C5739}"/>
              </a:ext>
            </a:extLst>
          </p:cNvPr>
          <p:cNvSpPr txBox="1"/>
          <p:nvPr/>
        </p:nvSpPr>
        <p:spPr>
          <a:xfrm>
            <a:off x="7788008" y="1384151"/>
            <a:ext cx="288000" cy="180000"/>
          </a:xfrm>
          <a:prstGeom prst="rect">
            <a:avLst/>
          </a:prstGeom>
          <a:solidFill>
            <a:srgbClr val="66FFF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 b="1">
                <a:solidFill>
                  <a:schemeClr val="tx1"/>
                </a:solidFill>
              </a:rPr>
              <a:t>LE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84890B-D2D3-F45E-6FB6-0CB3478FBFA8}"/>
              </a:ext>
            </a:extLst>
          </p:cNvPr>
          <p:cNvSpPr txBox="1"/>
          <p:nvPr/>
        </p:nvSpPr>
        <p:spPr>
          <a:xfrm>
            <a:off x="2176120" y="4283959"/>
            <a:ext cx="648000" cy="18000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 b="1">
                <a:solidFill>
                  <a:schemeClr val="tx1"/>
                </a:solidFill>
              </a:rPr>
              <a:t>HEC </a:t>
            </a:r>
            <a:r>
              <a:rPr lang="ko-KR" altLang="en-US" sz="1200" b="1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00930-6271-F45D-FD09-1C66F52E67C6}"/>
              </a:ext>
            </a:extLst>
          </p:cNvPr>
          <p:cNvSpPr txBox="1"/>
          <p:nvPr/>
        </p:nvSpPr>
        <p:spPr>
          <a:xfrm>
            <a:off x="2903234" y="6307771"/>
            <a:ext cx="720000" cy="18000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200" b="1">
                <a:solidFill>
                  <a:schemeClr val="tx1"/>
                </a:solidFill>
              </a:rPr>
              <a:t>설계협력사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C288C0-63B2-E294-806A-E581B8CB3A28}"/>
              </a:ext>
            </a:extLst>
          </p:cNvPr>
          <p:cNvSpPr txBox="1"/>
          <p:nvPr/>
        </p:nvSpPr>
        <p:spPr>
          <a:xfrm>
            <a:off x="1426715" y="6307771"/>
            <a:ext cx="720000" cy="18000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 b="1">
                <a:solidFill>
                  <a:schemeClr val="tx1"/>
                </a:solidFill>
              </a:rPr>
              <a:t>HEC </a:t>
            </a:r>
            <a:r>
              <a:rPr lang="ko-KR" altLang="en-US" sz="1200" b="1">
                <a:solidFill>
                  <a:schemeClr val="tx1"/>
                </a:solidFill>
              </a:rPr>
              <a:t>현장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4C9B6A-DFBD-77A9-04C3-07B2A1C6DCE7}"/>
              </a:ext>
            </a:extLst>
          </p:cNvPr>
          <p:cNvSpPr txBox="1"/>
          <p:nvPr/>
        </p:nvSpPr>
        <p:spPr>
          <a:xfrm>
            <a:off x="7788751" y="4250557"/>
            <a:ext cx="360000" cy="18000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 b="1">
                <a:solidFill>
                  <a:schemeClr val="tx1"/>
                </a:solidFill>
              </a:rPr>
              <a:t>HEC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D53FD3-D635-88BE-5204-0F2F83697E6A}"/>
              </a:ext>
            </a:extLst>
          </p:cNvPr>
          <p:cNvSpPr txBox="1"/>
          <p:nvPr/>
        </p:nvSpPr>
        <p:spPr>
          <a:xfrm>
            <a:off x="5753847" y="6397771"/>
            <a:ext cx="504000" cy="18000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200" b="1">
                <a:solidFill>
                  <a:schemeClr val="tx1"/>
                </a:solidFill>
              </a:rPr>
              <a:t>현장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F2E85F-624C-50D8-2BD9-75860D3B3891}"/>
              </a:ext>
            </a:extLst>
          </p:cNvPr>
          <p:cNvSpPr txBox="1"/>
          <p:nvPr/>
        </p:nvSpPr>
        <p:spPr>
          <a:xfrm>
            <a:off x="6976515" y="6397771"/>
            <a:ext cx="792000" cy="18000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200" b="1">
                <a:solidFill>
                  <a:schemeClr val="tx1"/>
                </a:solidFill>
              </a:rPr>
              <a:t>설계협력사</a:t>
            </a:r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9C4903-2DE7-E743-AC8F-89F6013F7B3A}"/>
              </a:ext>
            </a:extLst>
          </p:cNvPr>
          <p:cNvSpPr txBox="1"/>
          <p:nvPr/>
        </p:nvSpPr>
        <p:spPr>
          <a:xfrm>
            <a:off x="8375911" y="6397771"/>
            <a:ext cx="792000" cy="18000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200" b="1">
                <a:solidFill>
                  <a:schemeClr val="tx1"/>
                </a:solidFill>
              </a:rPr>
              <a:t>설계협력사</a:t>
            </a:r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928BD5-6DBA-72C3-58FF-FB70FAF91A70}"/>
              </a:ext>
            </a:extLst>
          </p:cNvPr>
          <p:cNvSpPr txBox="1"/>
          <p:nvPr/>
        </p:nvSpPr>
        <p:spPr>
          <a:xfrm>
            <a:off x="302086" y="957873"/>
            <a:ext cx="38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>
                <a:solidFill>
                  <a:srgbClr val="FFFF00"/>
                </a:solidFill>
              </a:rPr>
              <a:t>Work Sharing(BIM360) </a:t>
            </a:r>
            <a:r>
              <a:rPr lang="ko-KR" altLang="en-US" sz="1600" b="1">
                <a:solidFill>
                  <a:srgbClr val="FFFF00"/>
                </a:solidFill>
              </a:rPr>
              <a:t>생산성</a:t>
            </a:r>
            <a:r>
              <a:rPr lang="en-US" altLang="ko-KR" sz="1600" b="1">
                <a:solidFill>
                  <a:srgbClr val="FFFF00"/>
                </a:solidFill>
              </a:rPr>
              <a:t> </a:t>
            </a:r>
            <a:r>
              <a:rPr lang="ko-KR" altLang="en-US" sz="1600" b="1">
                <a:solidFill>
                  <a:srgbClr val="FFFF00"/>
                </a:solidFill>
              </a:rPr>
              <a:t>향상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AA7E12-CC20-0347-F104-B475767632E0}"/>
              </a:ext>
            </a:extLst>
          </p:cNvPr>
          <p:cNvSpPr txBox="1"/>
          <p:nvPr/>
        </p:nvSpPr>
        <p:spPr>
          <a:xfrm>
            <a:off x="2767773" y="5484556"/>
            <a:ext cx="648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 b="1">
                <a:solidFill>
                  <a:schemeClr val="tx1"/>
                </a:solidFill>
              </a:rPr>
              <a:t>E-Space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19254A-E21A-FB39-E977-610B2C24BAAB}"/>
              </a:ext>
            </a:extLst>
          </p:cNvPr>
          <p:cNvSpPr txBox="1"/>
          <p:nvPr/>
        </p:nvSpPr>
        <p:spPr>
          <a:xfrm>
            <a:off x="1982313" y="5746695"/>
            <a:ext cx="1043611" cy="542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9894FCF8-20EF-FD2F-CE50-C98024CCF558}"/>
              </a:ext>
            </a:extLst>
          </p:cNvPr>
          <p:cNvSpPr/>
          <p:nvPr/>
        </p:nvSpPr>
        <p:spPr>
          <a:xfrm>
            <a:off x="4524866" y="1546944"/>
            <a:ext cx="1046687" cy="1928812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8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내부</a:t>
            </a:r>
            <a:endParaRPr lang="en-US" altLang="ko-KR" sz="18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8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생산성 향상</a:t>
            </a:r>
            <a:endParaRPr lang="en-US" altLang="ko-KR" sz="18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8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10%</a:t>
            </a:r>
            <a:endParaRPr lang="ko-KR" altLang="en-US" sz="18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A1DD3D86-94C8-47FB-42F3-45A1E975D6F6}"/>
              </a:ext>
            </a:extLst>
          </p:cNvPr>
          <p:cNvSpPr/>
          <p:nvPr/>
        </p:nvSpPr>
        <p:spPr>
          <a:xfrm>
            <a:off x="4530376" y="4456278"/>
            <a:ext cx="1046687" cy="1928812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8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외주</a:t>
            </a:r>
            <a:endParaRPr lang="en-US" altLang="ko-KR" sz="18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8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생산성 향상</a:t>
            </a:r>
            <a:endParaRPr lang="en-US" altLang="ko-KR" sz="18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8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20%</a:t>
            </a:r>
            <a:endParaRPr lang="ko-KR" altLang="en-US" sz="18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0129DE-B370-6174-8935-D569D694F958}"/>
              </a:ext>
            </a:extLst>
          </p:cNvPr>
          <p:cNvSpPr txBox="1"/>
          <p:nvPr/>
        </p:nvSpPr>
        <p:spPr>
          <a:xfrm>
            <a:off x="1656023" y="5487373"/>
            <a:ext cx="648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 b="1">
                <a:solidFill>
                  <a:schemeClr val="tx1"/>
                </a:solidFill>
              </a:rPr>
              <a:t>D-Space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3608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6F16D-5D55-4647-7EFC-90FBF76DA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39414EE-D43A-BAA7-BF5A-8BFB458AEA9C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7E375ED-75B7-FBD4-4592-4925A9F2762B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50402C0-C06C-04D7-871D-426EE3B8BD41}"/>
              </a:ext>
            </a:extLst>
          </p:cNvPr>
          <p:cNvSpPr txBox="1"/>
          <p:nvPr/>
        </p:nvSpPr>
        <p:spPr>
          <a:xfrm>
            <a:off x="302086" y="891884"/>
            <a:ext cx="6880102" cy="3585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600" b="1">
                <a:solidFill>
                  <a:srgbClr val="FFFF00"/>
                </a:solidFill>
              </a:rPr>
              <a:t>생산성 향상을 위해 </a:t>
            </a:r>
            <a:r>
              <a:rPr lang="en-US" altLang="ko-KR" sz="1600" b="1">
                <a:solidFill>
                  <a:srgbClr val="FFFF00"/>
                </a:solidFill>
              </a:rPr>
              <a:t>Work Sharing (BIM360)</a:t>
            </a:r>
            <a:r>
              <a:rPr lang="ko-KR" altLang="en-US" sz="1600" b="1">
                <a:solidFill>
                  <a:srgbClr val="FFFF00"/>
                </a:solidFill>
              </a:rPr>
              <a:t> 도입이 필요한 현업 업무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C8862B-8B37-D9DE-28AD-894B4FAE6132}"/>
              </a:ext>
            </a:extLst>
          </p:cNvPr>
          <p:cNvSpPr txBox="1"/>
          <p:nvPr/>
        </p:nvSpPr>
        <p:spPr>
          <a:xfrm>
            <a:off x="452484" y="1385739"/>
            <a:ext cx="7843104" cy="4383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플랜트사업본부</a:t>
            </a: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lang="ko-KR" altLang="en-US" sz="1400" b="0" i="0">
              <a:solidFill>
                <a:srgbClr val="000000"/>
              </a:solidFill>
              <a:effectLst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en-US" altLang="ko-KR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</a:t>
            </a:r>
            <a:r>
              <a:rPr lang="ko-KR" altLang="en-US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플랜트 건축설계팀 </a:t>
            </a:r>
            <a:endParaRPr lang="en-US" altLang="ko-KR" sz="120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- HGEN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대산 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LNG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집단에너지사업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: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실행 프로젝트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8</a:t>
            </a:r>
            <a:r>
              <a:rPr lang="ko-KR" altLang="en-US" sz="12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개동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수행</a:t>
            </a:r>
            <a:endParaRPr lang="en-US" altLang="ko-KR" sz="12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- SACE2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Jafurah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Phase II :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실행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프로젝트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67</a:t>
            </a:r>
            <a:r>
              <a:rPr lang="ko-KR" altLang="en-US" sz="12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개동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수행</a:t>
            </a:r>
            <a:endParaRPr lang="en-US" altLang="ko-KR" sz="12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-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한울 사용 후 핵연료 건식저장 시설 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실행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프로젝트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3</a:t>
            </a:r>
            <a:r>
              <a:rPr lang="ko-KR" altLang="en-US" sz="12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개동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수행</a:t>
            </a:r>
            <a:endParaRPr lang="en-US" altLang="ko-KR" sz="120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- MMR : Feed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설계 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2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개동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수행</a:t>
            </a:r>
            <a:endParaRPr lang="en-US" altLang="ko-KR" sz="120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en-US" altLang="ko-KR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- 2024</a:t>
            </a:r>
            <a:r>
              <a:rPr lang="ko-KR" altLang="en-US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사업계획</a:t>
            </a:r>
            <a:r>
              <a:rPr lang="en-US" altLang="ko-KR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과제 </a:t>
            </a:r>
            <a:r>
              <a:rPr lang="en-US" altLang="ko-KR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생산성 향상 달성 목표 </a:t>
            </a:r>
            <a:r>
              <a:rPr lang="en-US" altLang="ko-KR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플랜트건축설계 실무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전환 적용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디지털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01) –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첨부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#1)</a:t>
            </a:r>
          </a:p>
          <a:p>
            <a:pPr marL="108000">
              <a:spcBef>
                <a:spcPts val="600"/>
              </a:spcBef>
            </a:pP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-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본부 비전 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2030 Digital Transformation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생산성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향상 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70%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달성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목표</a:t>
            </a:r>
            <a:endParaRPr kumimoji="0" lang="en-US" altLang="ko-KR" sz="12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en-US" altLang="ko-KR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  <a:p>
            <a:pPr marL="108000">
              <a:spcBef>
                <a:spcPts val="600"/>
              </a:spcBef>
            </a:pP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건축사업본부</a:t>
            </a: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lang="ko-KR" altLang="en-US" sz="1400" b="0" i="0">
              <a:solidFill>
                <a:srgbClr val="000000"/>
              </a:solidFill>
              <a:effectLst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endParaRPr lang="en-US" altLang="ko-KR" sz="1200" b="0" i="0">
              <a:solidFill>
                <a:srgbClr val="000000"/>
              </a:solidFill>
              <a:effectLst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4844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6B65-501F-7631-3A5B-67383CE4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D8708BC-8AA1-2E6E-44C5-E1BDDB21CC6B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AF3D5AE-F3D0-44FB-3470-F1E59F400B65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5153FEB-43B1-0351-2955-BD917A2BF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86" y="1219723"/>
            <a:ext cx="6757227" cy="2560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7F497-84CE-7D27-974D-F94B07E10115}"/>
              </a:ext>
            </a:extLst>
          </p:cNvPr>
          <p:cNvSpPr txBox="1"/>
          <p:nvPr/>
        </p:nvSpPr>
        <p:spPr>
          <a:xfrm>
            <a:off x="5510055" y="5980255"/>
            <a:ext cx="257814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hlinkClick r:id="rId4"/>
              </a:rPr>
              <a:t>현대건설</a:t>
            </a:r>
            <a:r>
              <a:rPr lang="en-US" altLang="ko-KR" sz="900">
                <a:hlinkClick r:id="rId4"/>
              </a:rPr>
              <a:t>, BIM </a:t>
            </a:r>
            <a:r>
              <a:rPr lang="ko-KR" altLang="en-US" sz="900">
                <a:hlinkClick r:id="rId4"/>
              </a:rPr>
              <a:t>기반 디지털 플랫폼 도입으로 스마트 건설 가속화 </a:t>
            </a:r>
            <a:r>
              <a:rPr lang="en-US" altLang="ko-KR" sz="900">
                <a:hlinkClick r:id="rId4"/>
              </a:rPr>
              <a:t>&gt; </a:t>
            </a:r>
            <a:r>
              <a:rPr lang="ko-KR" altLang="en-US" sz="900">
                <a:hlinkClick r:id="rId4"/>
              </a:rPr>
              <a:t>미래를 바꾸는 기술 </a:t>
            </a:r>
            <a:r>
              <a:rPr lang="en-US" altLang="ko-KR" sz="900">
                <a:hlinkClick r:id="rId4"/>
              </a:rPr>
              <a:t>&gt; </a:t>
            </a:r>
            <a:r>
              <a:rPr lang="ko-KR" altLang="en-US" sz="900">
                <a:hlinkClick r:id="rId4"/>
              </a:rPr>
              <a:t>현대건설 </a:t>
            </a:r>
            <a:r>
              <a:rPr lang="ko-KR" altLang="en-US" sz="900" err="1">
                <a:hlinkClick r:id="rId4"/>
              </a:rPr>
              <a:t>뉴스룸</a:t>
            </a:r>
            <a:r>
              <a:rPr lang="ko-KR" altLang="en-US" sz="900">
                <a:hlinkClick r:id="rId4"/>
              </a:rPr>
              <a:t> </a:t>
            </a:r>
            <a:r>
              <a:rPr lang="en-US" altLang="ko-KR" sz="900">
                <a:hlinkClick r:id="rId4"/>
              </a:rPr>
              <a:t>(hdec.kr)</a:t>
            </a:r>
            <a:endParaRPr lang="ko-KR" altLang="en-US" sz="9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6C41FB-E225-F6DA-1D3C-235EE034FE9E}"/>
              </a:ext>
            </a:extLst>
          </p:cNvPr>
          <p:cNvSpPr/>
          <p:nvPr/>
        </p:nvSpPr>
        <p:spPr>
          <a:xfrm>
            <a:off x="867266" y="3535056"/>
            <a:ext cx="867266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584461-6F12-60B5-CF37-8E991D961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94" y="3751056"/>
            <a:ext cx="4882576" cy="2857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48824C-CE8D-6E86-F7F8-5A9153801F25}"/>
              </a:ext>
            </a:extLst>
          </p:cNvPr>
          <p:cNvSpPr txBox="1"/>
          <p:nvPr/>
        </p:nvSpPr>
        <p:spPr>
          <a:xfrm>
            <a:off x="312163" y="891884"/>
            <a:ext cx="4992325" cy="3383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>
                <a:solidFill>
                  <a:srgbClr val="FFFF00"/>
                </a:solidFill>
              </a:rPr>
              <a:t>Work Sharing (BIM360)</a:t>
            </a:r>
            <a:r>
              <a:rPr lang="ko-KR" altLang="en-US" sz="1600" b="1">
                <a:solidFill>
                  <a:srgbClr val="FFFF00"/>
                </a:solidFill>
              </a:rPr>
              <a:t> 도입 현황 </a:t>
            </a:r>
            <a:r>
              <a:rPr lang="en-US" altLang="ko-KR" sz="1600" b="1">
                <a:solidFill>
                  <a:srgbClr val="FFFF00"/>
                </a:solidFill>
              </a:rPr>
              <a:t>– </a:t>
            </a:r>
            <a:r>
              <a:rPr lang="ko-KR" altLang="en-US" sz="1600" b="1">
                <a:solidFill>
                  <a:srgbClr val="FFFF00"/>
                </a:solidFill>
              </a:rPr>
              <a:t>그룹 계열사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BBAD87-2484-23B1-2003-D570A1F508E0}"/>
              </a:ext>
            </a:extLst>
          </p:cNvPr>
          <p:cNvSpPr/>
          <p:nvPr/>
        </p:nvSpPr>
        <p:spPr>
          <a:xfrm>
            <a:off x="348793" y="2678788"/>
            <a:ext cx="999239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6566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F8DB3-AD14-918E-E0DD-2BFD8D9D9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69D5EFE-5BA6-4998-F739-D5D2CE6A0638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95815D9-FC48-E86B-59BC-37CDA81E2D09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92D060D-9D11-F4EB-A3AB-DD6FD7D250F3}"/>
              </a:ext>
            </a:extLst>
          </p:cNvPr>
          <p:cNvSpPr txBox="1"/>
          <p:nvPr/>
        </p:nvSpPr>
        <p:spPr>
          <a:xfrm>
            <a:off x="302086" y="891884"/>
            <a:ext cx="4992325" cy="3283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>
                <a:solidFill>
                  <a:srgbClr val="FFFF00"/>
                </a:solidFill>
              </a:rPr>
              <a:t>Work Sharing (BIM360)</a:t>
            </a:r>
            <a:r>
              <a:rPr lang="ko-KR" altLang="en-US" sz="1600" b="1">
                <a:solidFill>
                  <a:srgbClr val="FFFF00"/>
                </a:solidFill>
              </a:rPr>
              <a:t> 도입 현황 </a:t>
            </a:r>
            <a:r>
              <a:rPr lang="en-US" altLang="ko-KR" sz="1600" b="1">
                <a:solidFill>
                  <a:srgbClr val="FFFF00"/>
                </a:solidFill>
              </a:rPr>
              <a:t>– </a:t>
            </a:r>
            <a:r>
              <a:rPr lang="ko-KR" altLang="en-US" sz="1600" b="1">
                <a:solidFill>
                  <a:srgbClr val="FFFF00"/>
                </a:solidFill>
              </a:rPr>
              <a:t>동종 경쟁사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C40D5C-7C0C-BF0D-A6B9-F33318CF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597" y="1179884"/>
            <a:ext cx="1676634" cy="1819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B4321-7582-2C0A-2B7C-2B4A77F9D7D5}"/>
              </a:ext>
            </a:extLst>
          </p:cNvPr>
          <p:cNvSpPr txBox="1"/>
          <p:nvPr/>
        </p:nvSpPr>
        <p:spPr>
          <a:xfrm>
            <a:off x="452484" y="1385739"/>
            <a:ext cx="7843104" cy="43834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[SK 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에코플랜트</a:t>
            </a: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lang="ko-KR" altLang="en-US" sz="1400" b="0" i="0">
              <a:solidFill>
                <a:srgbClr val="000000"/>
              </a:solidFill>
              <a:effectLst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en-US" altLang="ko-KR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</a:t>
            </a:r>
            <a:r>
              <a:rPr lang="ko-KR" altLang="en-US" sz="12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파주시 연료전지 발전소</a:t>
            </a:r>
            <a:endParaRPr lang="en-US" altLang="ko-KR" sz="120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endParaRPr lang="en-US" altLang="ko-KR" sz="120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i="0" err="1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한미글로벌</a:t>
            </a:r>
            <a:r>
              <a:rPr lang="en-US" altLang="ko-KR" sz="1400" b="1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lang="ko-KR" altLang="en-US" sz="1400" b="0" i="0">
              <a:solidFill>
                <a:srgbClr val="000000"/>
              </a:solidFill>
              <a:effectLst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b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endParaRPr lang="en-US" altLang="ko-KR" sz="1200" b="0" i="0">
              <a:solidFill>
                <a:srgbClr val="000000"/>
              </a:solidFill>
              <a:effectLst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94FAE7-D5AA-2096-2BF8-C8CA3109F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71" y="3386011"/>
            <a:ext cx="4504504" cy="2575401"/>
          </a:xfrm>
          <a:prstGeom prst="rect">
            <a:avLst/>
          </a:prstGeo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885F2509-ED5C-DDEC-88F6-9FEA508302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6713" y="1417638"/>
            <a:ext cx="920115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6E04579A-A0A8-707C-04BE-B5D6C15C34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113" y="1570038"/>
            <a:ext cx="920115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52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Project File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3" name="모서리가 둥근 사각형 설명선 13">
            <a:extLst>
              <a:ext uri="{FF2B5EF4-FFF2-40B4-BE49-F238E27FC236}">
                <a16:creationId xmlns:a16="http://schemas.microsoft.com/office/drawing/2014/main" id="{83B344CD-4E41-1D5A-FCE1-211C255EA73F}"/>
              </a:ext>
            </a:extLst>
          </p:cNvPr>
          <p:cNvSpPr/>
          <p:nvPr/>
        </p:nvSpPr>
        <p:spPr>
          <a:xfrm>
            <a:off x="372006" y="978214"/>
            <a:ext cx="1512000" cy="324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 과제</a:t>
            </a:r>
            <a:endParaRPr lang="ko-KR" altLang="en-US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C38A1-0044-FD1F-F2F4-463E9B6EB8AE}"/>
              </a:ext>
            </a:extLst>
          </p:cNvPr>
          <p:cNvSpPr txBox="1"/>
          <p:nvPr/>
        </p:nvSpPr>
        <p:spPr>
          <a:xfrm>
            <a:off x="372006" y="1365930"/>
            <a:ext cx="8046130" cy="502930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Re-Bar Shop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품질향상 및 철근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Loss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율 감소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6424E0-D522-85FC-169B-B093B577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" r="45967"/>
          <a:stretch/>
        </p:blipFill>
        <p:spPr>
          <a:xfrm>
            <a:off x="2888580" y="2872711"/>
            <a:ext cx="2304000" cy="24029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111A2E-4E8E-BE11-8B42-7333B1582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873" y="2586552"/>
            <a:ext cx="1209707" cy="2671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1EA4C3-85EB-CF05-D845-8E7DDB9FE2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2" y="2545691"/>
            <a:ext cx="1267194" cy="3981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EE684EE-E6DE-A2C4-38A5-598FBA1B1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972" y="2504179"/>
            <a:ext cx="1060881" cy="4026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DA6939-2F53-EFDB-C05C-99B0B74406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23" y="3009468"/>
            <a:ext cx="1581690" cy="451912"/>
          </a:xfrm>
          <a:prstGeom prst="rect">
            <a:avLst/>
          </a:prstGeom>
        </p:spPr>
      </p:pic>
      <p:sp>
        <p:nvSpPr>
          <p:cNvPr id="20" name="자유형 24">
            <a:extLst>
              <a:ext uri="{FF2B5EF4-FFF2-40B4-BE49-F238E27FC236}">
                <a16:creationId xmlns:a16="http://schemas.microsoft.com/office/drawing/2014/main" id="{F4A910FE-47DE-8D75-A4EA-F8E1EFADCCBF}"/>
              </a:ext>
            </a:extLst>
          </p:cNvPr>
          <p:cNvSpPr/>
          <p:nvPr/>
        </p:nvSpPr>
        <p:spPr>
          <a:xfrm>
            <a:off x="445568" y="1809709"/>
            <a:ext cx="1728000" cy="497994"/>
          </a:xfrm>
          <a:custGeom>
            <a:avLst/>
            <a:gdLst>
              <a:gd name="connsiteX0" fmla="*/ 0 w 974783"/>
              <a:gd name="connsiteY0" fmla="*/ 48739 h 487391"/>
              <a:gd name="connsiteX1" fmla="*/ 48739 w 974783"/>
              <a:gd name="connsiteY1" fmla="*/ 0 h 487391"/>
              <a:gd name="connsiteX2" fmla="*/ 926044 w 974783"/>
              <a:gd name="connsiteY2" fmla="*/ 0 h 487391"/>
              <a:gd name="connsiteX3" fmla="*/ 974783 w 974783"/>
              <a:gd name="connsiteY3" fmla="*/ 48739 h 487391"/>
              <a:gd name="connsiteX4" fmla="*/ 974783 w 974783"/>
              <a:gd name="connsiteY4" fmla="*/ 438652 h 487391"/>
              <a:gd name="connsiteX5" fmla="*/ 926044 w 974783"/>
              <a:gd name="connsiteY5" fmla="*/ 487391 h 487391"/>
              <a:gd name="connsiteX6" fmla="*/ 48739 w 974783"/>
              <a:gd name="connsiteY6" fmla="*/ 487391 h 487391"/>
              <a:gd name="connsiteX7" fmla="*/ 0 w 974783"/>
              <a:gd name="connsiteY7" fmla="*/ 438652 h 487391"/>
              <a:gd name="connsiteX8" fmla="*/ 0 w 974783"/>
              <a:gd name="connsiteY8" fmla="*/ 48739 h 48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4783" h="487391">
                <a:moveTo>
                  <a:pt x="0" y="48739"/>
                </a:moveTo>
                <a:cubicBezTo>
                  <a:pt x="0" y="21821"/>
                  <a:pt x="21821" y="0"/>
                  <a:pt x="48739" y="0"/>
                </a:cubicBezTo>
                <a:lnTo>
                  <a:pt x="926044" y="0"/>
                </a:lnTo>
                <a:cubicBezTo>
                  <a:pt x="952962" y="0"/>
                  <a:pt x="974783" y="21821"/>
                  <a:pt x="974783" y="48739"/>
                </a:cubicBezTo>
                <a:lnTo>
                  <a:pt x="974783" y="438652"/>
                </a:lnTo>
                <a:cubicBezTo>
                  <a:pt x="974783" y="465570"/>
                  <a:pt x="952962" y="487391"/>
                  <a:pt x="926044" y="487391"/>
                </a:cubicBezTo>
                <a:lnTo>
                  <a:pt x="48739" y="487391"/>
                </a:lnTo>
                <a:cubicBezTo>
                  <a:pt x="21821" y="487391"/>
                  <a:pt x="0" y="465570"/>
                  <a:pt x="0" y="438652"/>
                </a:cubicBezTo>
                <a:lnTo>
                  <a:pt x="0" y="4873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610" tIns="27610" rIns="27610" bIns="27610" numCol="1" spcCol="1270" anchor="ctr" anchorCtr="0">
            <a:noAutofit/>
          </a:bodyPr>
          <a:lstStyle/>
          <a:p>
            <a:pPr lvl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Basic Design</a:t>
            </a:r>
          </a:p>
          <a:p>
            <a:pPr lvl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Re-Bar &amp; Concrete</a:t>
            </a:r>
            <a:endParaRPr lang="ko-KR" altLang="en-US" sz="1400" kern="1200">
              <a:ln w="0"/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자유형 25">
            <a:extLst>
              <a:ext uri="{FF2B5EF4-FFF2-40B4-BE49-F238E27FC236}">
                <a16:creationId xmlns:a16="http://schemas.microsoft.com/office/drawing/2014/main" id="{3A56E6CC-228E-CA58-9526-34DD5A1E053C}"/>
              </a:ext>
            </a:extLst>
          </p:cNvPr>
          <p:cNvSpPr/>
          <p:nvPr/>
        </p:nvSpPr>
        <p:spPr>
          <a:xfrm>
            <a:off x="3176580" y="1809709"/>
            <a:ext cx="1728000" cy="497994"/>
          </a:xfrm>
          <a:custGeom>
            <a:avLst/>
            <a:gdLst>
              <a:gd name="connsiteX0" fmla="*/ 0 w 974783"/>
              <a:gd name="connsiteY0" fmla="*/ 48739 h 487391"/>
              <a:gd name="connsiteX1" fmla="*/ 48739 w 974783"/>
              <a:gd name="connsiteY1" fmla="*/ 0 h 487391"/>
              <a:gd name="connsiteX2" fmla="*/ 926044 w 974783"/>
              <a:gd name="connsiteY2" fmla="*/ 0 h 487391"/>
              <a:gd name="connsiteX3" fmla="*/ 974783 w 974783"/>
              <a:gd name="connsiteY3" fmla="*/ 48739 h 487391"/>
              <a:gd name="connsiteX4" fmla="*/ 974783 w 974783"/>
              <a:gd name="connsiteY4" fmla="*/ 438652 h 487391"/>
              <a:gd name="connsiteX5" fmla="*/ 926044 w 974783"/>
              <a:gd name="connsiteY5" fmla="*/ 487391 h 487391"/>
              <a:gd name="connsiteX6" fmla="*/ 48739 w 974783"/>
              <a:gd name="connsiteY6" fmla="*/ 487391 h 487391"/>
              <a:gd name="connsiteX7" fmla="*/ 0 w 974783"/>
              <a:gd name="connsiteY7" fmla="*/ 438652 h 487391"/>
              <a:gd name="connsiteX8" fmla="*/ 0 w 974783"/>
              <a:gd name="connsiteY8" fmla="*/ 48739 h 48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4783" h="487391">
                <a:moveTo>
                  <a:pt x="0" y="48739"/>
                </a:moveTo>
                <a:cubicBezTo>
                  <a:pt x="0" y="21821"/>
                  <a:pt x="21821" y="0"/>
                  <a:pt x="48739" y="0"/>
                </a:cubicBezTo>
                <a:lnTo>
                  <a:pt x="926044" y="0"/>
                </a:lnTo>
                <a:cubicBezTo>
                  <a:pt x="952962" y="0"/>
                  <a:pt x="974783" y="21821"/>
                  <a:pt x="974783" y="48739"/>
                </a:cubicBezTo>
                <a:lnTo>
                  <a:pt x="974783" y="438652"/>
                </a:lnTo>
                <a:cubicBezTo>
                  <a:pt x="974783" y="465570"/>
                  <a:pt x="952962" y="487391"/>
                  <a:pt x="926044" y="487391"/>
                </a:cubicBezTo>
                <a:lnTo>
                  <a:pt x="48739" y="487391"/>
                </a:lnTo>
                <a:cubicBezTo>
                  <a:pt x="21821" y="487391"/>
                  <a:pt x="0" y="465570"/>
                  <a:pt x="0" y="438652"/>
                </a:cubicBezTo>
                <a:lnTo>
                  <a:pt x="0" y="4873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610" tIns="27610" rIns="27610" bIns="27610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Re-Bar Shop</a:t>
            </a:r>
          </a:p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Drawing &amp; BBS</a:t>
            </a:r>
            <a:endParaRPr lang="ko-KR" altLang="en-US" sz="1400" b="1">
              <a:ln w="0"/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16D1ECE-A070-A0A2-4CF8-A261FD059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9750" y="2545691"/>
            <a:ext cx="1567800" cy="398171"/>
          </a:xfrm>
          <a:prstGeom prst="rect">
            <a:avLst/>
          </a:prstGeom>
        </p:spPr>
      </p:pic>
      <p:sp>
        <p:nvSpPr>
          <p:cNvPr id="23" name="자유형 26">
            <a:extLst>
              <a:ext uri="{FF2B5EF4-FFF2-40B4-BE49-F238E27FC236}">
                <a16:creationId xmlns:a16="http://schemas.microsoft.com/office/drawing/2014/main" id="{E50C30C5-6535-4469-0C44-AD1C0F72881D}"/>
              </a:ext>
            </a:extLst>
          </p:cNvPr>
          <p:cNvSpPr/>
          <p:nvPr/>
        </p:nvSpPr>
        <p:spPr>
          <a:xfrm>
            <a:off x="5959650" y="1809709"/>
            <a:ext cx="1728000" cy="497994"/>
          </a:xfrm>
          <a:custGeom>
            <a:avLst/>
            <a:gdLst>
              <a:gd name="connsiteX0" fmla="*/ 0 w 974783"/>
              <a:gd name="connsiteY0" fmla="*/ 48739 h 487391"/>
              <a:gd name="connsiteX1" fmla="*/ 48739 w 974783"/>
              <a:gd name="connsiteY1" fmla="*/ 0 h 487391"/>
              <a:gd name="connsiteX2" fmla="*/ 926044 w 974783"/>
              <a:gd name="connsiteY2" fmla="*/ 0 h 487391"/>
              <a:gd name="connsiteX3" fmla="*/ 974783 w 974783"/>
              <a:gd name="connsiteY3" fmla="*/ 48739 h 487391"/>
              <a:gd name="connsiteX4" fmla="*/ 974783 w 974783"/>
              <a:gd name="connsiteY4" fmla="*/ 438652 h 487391"/>
              <a:gd name="connsiteX5" fmla="*/ 926044 w 974783"/>
              <a:gd name="connsiteY5" fmla="*/ 487391 h 487391"/>
              <a:gd name="connsiteX6" fmla="*/ 48739 w 974783"/>
              <a:gd name="connsiteY6" fmla="*/ 487391 h 487391"/>
              <a:gd name="connsiteX7" fmla="*/ 0 w 974783"/>
              <a:gd name="connsiteY7" fmla="*/ 438652 h 487391"/>
              <a:gd name="connsiteX8" fmla="*/ 0 w 974783"/>
              <a:gd name="connsiteY8" fmla="*/ 48739 h 48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4783" h="487391">
                <a:moveTo>
                  <a:pt x="0" y="48739"/>
                </a:moveTo>
                <a:cubicBezTo>
                  <a:pt x="0" y="21821"/>
                  <a:pt x="21821" y="0"/>
                  <a:pt x="48739" y="0"/>
                </a:cubicBezTo>
                <a:lnTo>
                  <a:pt x="926044" y="0"/>
                </a:lnTo>
                <a:cubicBezTo>
                  <a:pt x="952962" y="0"/>
                  <a:pt x="974783" y="21821"/>
                  <a:pt x="974783" y="48739"/>
                </a:cubicBezTo>
                <a:lnTo>
                  <a:pt x="974783" y="438652"/>
                </a:lnTo>
                <a:cubicBezTo>
                  <a:pt x="974783" y="465570"/>
                  <a:pt x="952962" y="487391"/>
                  <a:pt x="926044" y="487391"/>
                </a:cubicBezTo>
                <a:lnTo>
                  <a:pt x="48739" y="487391"/>
                </a:lnTo>
                <a:cubicBezTo>
                  <a:pt x="21821" y="487391"/>
                  <a:pt x="0" y="465570"/>
                  <a:pt x="0" y="438652"/>
                </a:cubicBezTo>
                <a:lnTo>
                  <a:pt x="0" y="4873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610" tIns="27610" rIns="27610" bIns="27610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Re-Bar Fabrication</a:t>
            </a:r>
            <a:endParaRPr lang="ko-KR" altLang="en-US" sz="1400" b="1">
              <a:ln w="0"/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F001D0-778F-0F7C-BA5B-B5927F3470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195" y="3105584"/>
            <a:ext cx="2430136" cy="13689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C6C0FFA-43DB-F031-9715-DC4CB86DA5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9596" y="3610161"/>
            <a:ext cx="2022682" cy="1629847"/>
          </a:xfrm>
          <a:prstGeom prst="rect">
            <a:avLst/>
          </a:prstGeom>
        </p:spPr>
      </p:pic>
      <p:sp>
        <p:nvSpPr>
          <p:cNvPr id="28" name="자유형 29">
            <a:extLst>
              <a:ext uri="{FF2B5EF4-FFF2-40B4-BE49-F238E27FC236}">
                <a16:creationId xmlns:a16="http://schemas.microsoft.com/office/drawing/2014/main" id="{16669DC6-2A64-9CCD-08B5-3CF6407D957E}"/>
              </a:ext>
            </a:extLst>
          </p:cNvPr>
          <p:cNvSpPr/>
          <p:nvPr/>
        </p:nvSpPr>
        <p:spPr>
          <a:xfrm>
            <a:off x="536686" y="5546045"/>
            <a:ext cx="1598525" cy="726244"/>
          </a:xfrm>
          <a:custGeom>
            <a:avLst/>
            <a:gdLst>
              <a:gd name="connsiteX0" fmla="*/ 0 w 974783"/>
              <a:gd name="connsiteY0" fmla="*/ 48739 h 487391"/>
              <a:gd name="connsiteX1" fmla="*/ 48739 w 974783"/>
              <a:gd name="connsiteY1" fmla="*/ 0 h 487391"/>
              <a:gd name="connsiteX2" fmla="*/ 926044 w 974783"/>
              <a:gd name="connsiteY2" fmla="*/ 0 h 487391"/>
              <a:gd name="connsiteX3" fmla="*/ 974783 w 974783"/>
              <a:gd name="connsiteY3" fmla="*/ 48739 h 487391"/>
              <a:gd name="connsiteX4" fmla="*/ 974783 w 974783"/>
              <a:gd name="connsiteY4" fmla="*/ 438652 h 487391"/>
              <a:gd name="connsiteX5" fmla="*/ 926044 w 974783"/>
              <a:gd name="connsiteY5" fmla="*/ 487391 h 487391"/>
              <a:gd name="connsiteX6" fmla="*/ 48739 w 974783"/>
              <a:gd name="connsiteY6" fmla="*/ 487391 h 487391"/>
              <a:gd name="connsiteX7" fmla="*/ 0 w 974783"/>
              <a:gd name="connsiteY7" fmla="*/ 438652 h 487391"/>
              <a:gd name="connsiteX8" fmla="*/ 0 w 974783"/>
              <a:gd name="connsiteY8" fmla="*/ 48739 h 48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4783" h="487391">
                <a:moveTo>
                  <a:pt x="0" y="48739"/>
                </a:moveTo>
                <a:cubicBezTo>
                  <a:pt x="0" y="21821"/>
                  <a:pt x="21821" y="0"/>
                  <a:pt x="48739" y="0"/>
                </a:cubicBezTo>
                <a:lnTo>
                  <a:pt x="926044" y="0"/>
                </a:lnTo>
                <a:cubicBezTo>
                  <a:pt x="952962" y="0"/>
                  <a:pt x="974783" y="21821"/>
                  <a:pt x="974783" y="48739"/>
                </a:cubicBezTo>
                <a:lnTo>
                  <a:pt x="974783" y="438652"/>
                </a:lnTo>
                <a:cubicBezTo>
                  <a:pt x="974783" y="465570"/>
                  <a:pt x="952962" y="487391"/>
                  <a:pt x="926044" y="487391"/>
                </a:cubicBezTo>
                <a:lnTo>
                  <a:pt x="48739" y="487391"/>
                </a:lnTo>
                <a:cubicBezTo>
                  <a:pt x="21821" y="487391"/>
                  <a:pt x="0" y="465570"/>
                  <a:pt x="0" y="438652"/>
                </a:cubicBezTo>
                <a:lnTo>
                  <a:pt x="0" y="4873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610" tIns="27610" rIns="27610" bIns="27610" numCol="1" spcCol="1270" anchor="ctr" anchorCtr="0">
            <a:noAutofit/>
          </a:bodyPr>
          <a:lstStyle/>
          <a:p>
            <a:pPr lvl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, 2D CAD</a:t>
            </a:r>
          </a:p>
          <a:p>
            <a:pPr lvl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kern="12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형태 모두 가능</a:t>
            </a:r>
          </a:p>
        </p:txBody>
      </p:sp>
      <p:sp>
        <p:nvSpPr>
          <p:cNvPr id="29" name="자유형 30">
            <a:extLst>
              <a:ext uri="{FF2B5EF4-FFF2-40B4-BE49-F238E27FC236}">
                <a16:creationId xmlns:a16="http://schemas.microsoft.com/office/drawing/2014/main" id="{FEC7A37F-7549-CBB1-2D8B-5B1CCE7A25D4}"/>
              </a:ext>
            </a:extLst>
          </p:cNvPr>
          <p:cNvSpPr/>
          <p:nvPr/>
        </p:nvSpPr>
        <p:spPr>
          <a:xfrm>
            <a:off x="2888580" y="5441764"/>
            <a:ext cx="2619923" cy="867908"/>
          </a:xfrm>
          <a:custGeom>
            <a:avLst/>
            <a:gdLst>
              <a:gd name="connsiteX0" fmla="*/ 0 w 974783"/>
              <a:gd name="connsiteY0" fmla="*/ 48739 h 487391"/>
              <a:gd name="connsiteX1" fmla="*/ 48739 w 974783"/>
              <a:gd name="connsiteY1" fmla="*/ 0 h 487391"/>
              <a:gd name="connsiteX2" fmla="*/ 926044 w 974783"/>
              <a:gd name="connsiteY2" fmla="*/ 0 h 487391"/>
              <a:gd name="connsiteX3" fmla="*/ 974783 w 974783"/>
              <a:gd name="connsiteY3" fmla="*/ 48739 h 487391"/>
              <a:gd name="connsiteX4" fmla="*/ 974783 w 974783"/>
              <a:gd name="connsiteY4" fmla="*/ 438652 h 487391"/>
              <a:gd name="connsiteX5" fmla="*/ 926044 w 974783"/>
              <a:gd name="connsiteY5" fmla="*/ 487391 h 487391"/>
              <a:gd name="connsiteX6" fmla="*/ 48739 w 974783"/>
              <a:gd name="connsiteY6" fmla="*/ 487391 h 487391"/>
              <a:gd name="connsiteX7" fmla="*/ 0 w 974783"/>
              <a:gd name="connsiteY7" fmla="*/ 438652 h 487391"/>
              <a:gd name="connsiteX8" fmla="*/ 0 w 974783"/>
              <a:gd name="connsiteY8" fmla="*/ 48739 h 48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4783" h="487391">
                <a:moveTo>
                  <a:pt x="0" y="48739"/>
                </a:moveTo>
                <a:cubicBezTo>
                  <a:pt x="0" y="21821"/>
                  <a:pt x="21821" y="0"/>
                  <a:pt x="48739" y="0"/>
                </a:cubicBezTo>
                <a:lnTo>
                  <a:pt x="926044" y="0"/>
                </a:lnTo>
                <a:cubicBezTo>
                  <a:pt x="952962" y="0"/>
                  <a:pt x="974783" y="21821"/>
                  <a:pt x="974783" y="48739"/>
                </a:cubicBezTo>
                <a:lnTo>
                  <a:pt x="974783" y="438652"/>
                </a:lnTo>
                <a:cubicBezTo>
                  <a:pt x="974783" y="465570"/>
                  <a:pt x="952962" y="487391"/>
                  <a:pt x="926044" y="487391"/>
                </a:cubicBezTo>
                <a:lnTo>
                  <a:pt x="48739" y="487391"/>
                </a:lnTo>
                <a:cubicBezTo>
                  <a:pt x="21821" y="487391"/>
                  <a:pt x="0" y="465570"/>
                  <a:pt x="0" y="438652"/>
                </a:cubicBezTo>
                <a:lnTo>
                  <a:pt x="0" y="4873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610" tIns="27610" rIns="27610" bIns="27610" numCol="1" spcCol="1270" anchor="ctr" anchorCtr="0">
            <a:noAutofit/>
          </a:bodyPr>
          <a:lstStyle/>
          <a:p>
            <a:pPr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</a:t>
            </a:r>
            <a:r>
              <a:rPr lang="en-US" altLang="ko-KR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Shop </a:t>
            </a: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설계기단 단축</a:t>
            </a:r>
            <a:endParaRPr lang="en-US" altLang="ko-KR" sz="1400">
              <a:ln w="0"/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</a:t>
            </a:r>
            <a:r>
              <a:rPr lang="en-US" altLang="ko-KR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6500</a:t>
            </a: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원</a:t>
            </a:r>
            <a:r>
              <a:rPr lang="en-US" altLang="ko-KR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평당 </a:t>
            </a:r>
            <a:r>
              <a:rPr lang="en-US" altLang="ko-KR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(1970</a:t>
            </a: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원</a:t>
            </a:r>
            <a:r>
              <a:rPr lang="en-US" altLang="ko-KR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/m2)</a:t>
            </a:r>
          </a:p>
          <a:p>
            <a:pPr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</a:t>
            </a:r>
            <a:r>
              <a:rPr lang="en-US" altLang="ko-KR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Shop</a:t>
            </a: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검토 소요시간 대폭 단축</a:t>
            </a:r>
          </a:p>
        </p:txBody>
      </p:sp>
      <p:sp>
        <p:nvSpPr>
          <p:cNvPr id="30" name="자유형 31">
            <a:extLst>
              <a:ext uri="{FF2B5EF4-FFF2-40B4-BE49-F238E27FC236}">
                <a16:creationId xmlns:a16="http://schemas.microsoft.com/office/drawing/2014/main" id="{AC2B2A8B-7DF2-93FA-85D4-382E7DDCF8F6}"/>
              </a:ext>
            </a:extLst>
          </p:cNvPr>
          <p:cNvSpPr/>
          <p:nvPr/>
        </p:nvSpPr>
        <p:spPr>
          <a:xfrm>
            <a:off x="5975680" y="5271866"/>
            <a:ext cx="2300254" cy="1014875"/>
          </a:xfrm>
          <a:custGeom>
            <a:avLst/>
            <a:gdLst>
              <a:gd name="connsiteX0" fmla="*/ 0 w 974783"/>
              <a:gd name="connsiteY0" fmla="*/ 48739 h 487391"/>
              <a:gd name="connsiteX1" fmla="*/ 48739 w 974783"/>
              <a:gd name="connsiteY1" fmla="*/ 0 h 487391"/>
              <a:gd name="connsiteX2" fmla="*/ 926044 w 974783"/>
              <a:gd name="connsiteY2" fmla="*/ 0 h 487391"/>
              <a:gd name="connsiteX3" fmla="*/ 974783 w 974783"/>
              <a:gd name="connsiteY3" fmla="*/ 48739 h 487391"/>
              <a:gd name="connsiteX4" fmla="*/ 974783 w 974783"/>
              <a:gd name="connsiteY4" fmla="*/ 438652 h 487391"/>
              <a:gd name="connsiteX5" fmla="*/ 926044 w 974783"/>
              <a:gd name="connsiteY5" fmla="*/ 487391 h 487391"/>
              <a:gd name="connsiteX6" fmla="*/ 48739 w 974783"/>
              <a:gd name="connsiteY6" fmla="*/ 487391 h 487391"/>
              <a:gd name="connsiteX7" fmla="*/ 0 w 974783"/>
              <a:gd name="connsiteY7" fmla="*/ 438652 h 487391"/>
              <a:gd name="connsiteX8" fmla="*/ 0 w 974783"/>
              <a:gd name="connsiteY8" fmla="*/ 48739 h 48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4783" h="487391">
                <a:moveTo>
                  <a:pt x="0" y="48739"/>
                </a:moveTo>
                <a:cubicBezTo>
                  <a:pt x="0" y="21821"/>
                  <a:pt x="21821" y="0"/>
                  <a:pt x="48739" y="0"/>
                </a:cubicBezTo>
                <a:lnTo>
                  <a:pt x="926044" y="0"/>
                </a:lnTo>
                <a:cubicBezTo>
                  <a:pt x="952962" y="0"/>
                  <a:pt x="974783" y="21821"/>
                  <a:pt x="974783" y="48739"/>
                </a:cubicBezTo>
                <a:lnTo>
                  <a:pt x="974783" y="438652"/>
                </a:lnTo>
                <a:cubicBezTo>
                  <a:pt x="974783" y="465570"/>
                  <a:pt x="952962" y="487391"/>
                  <a:pt x="926044" y="487391"/>
                </a:cubicBezTo>
                <a:lnTo>
                  <a:pt x="48739" y="487391"/>
                </a:lnTo>
                <a:cubicBezTo>
                  <a:pt x="21821" y="487391"/>
                  <a:pt x="0" y="465570"/>
                  <a:pt x="0" y="438652"/>
                </a:cubicBezTo>
                <a:lnTo>
                  <a:pt x="0" y="4873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610" tIns="27610" rIns="27610" bIns="27610" numCol="1" spcCol="1270" anchor="ctr" anchorCtr="0">
            <a:noAutofit/>
          </a:bodyPr>
          <a:lstStyle/>
          <a:p>
            <a:pPr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</a:t>
            </a:r>
            <a:r>
              <a:rPr lang="ko-KR" altLang="en-US" sz="1400" err="1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제작기단</a:t>
            </a: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단축</a:t>
            </a:r>
            <a:endParaRPr lang="en-US" altLang="ko-KR" sz="1400">
              <a:ln w="0"/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</a:t>
            </a:r>
            <a:r>
              <a:rPr lang="en-US" altLang="ko-KR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Loss</a:t>
            </a: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율 </a:t>
            </a:r>
            <a:r>
              <a:rPr lang="en-US" altLang="ko-KR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1%</a:t>
            </a:r>
          </a:p>
          <a:p>
            <a:pPr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>
                <a:ln w="0"/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컨테이너 형태로 장비 현장 설치 가능</a:t>
            </a:r>
          </a:p>
        </p:txBody>
      </p:sp>
      <p:sp>
        <p:nvSpPr>
          <p:cNvPr id="31" name="오른쪽 화살표 9">
            <a:extLst>
              <a:ext uri="{FF2B5EF4-FFF2-40B4-BE49-F238E27FC236}">
                <a16:creationId xmlns:a16="http://schemas.microsoft.com/office/drawing/2014/main" id="{89FC3275-7C39-6DB5-E2B7-30DE72FBDEE1}"/>
              </a:ext>
            </a:extLst>
          </p:cNvPr>
          <p:cNvSpPr/>
          <p:nvPr/>
        </p:nvSpPr>
        <p:spPr>
          <a:xfrm>
            <a:off x="2359164" y="1917637"/>
            <a:ext cx="741405" cy="304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3">
            <a:extLst>
              <a:ext uri="{FF2B5EF4-FFF2-40B4-BE49-F238E27FC236}">
                <a16:creationId xmlns:a16="http://schemas.microsoft.com/office/drawing/2014/main" id="{F82C50B7-EF42-7C59-F201-01FD8D1F44D9}"/>
              </a:ext>
            </a:extLst>
          </p:cNvPr>
          <p:cNvSpPr/>
          <p:nvPr/>
        </p:nvSpPr>
        <p:spPr>
          <a:xfrm>
            <a:off x="5066124" y="1906306"/>
            <a:ext cx="741405" cy="304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4484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493859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56E7462-E740-1B63-79E0-09F3E165D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86" y="1133273"/>
            <a:ext cx="4172591" cy="2340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256881-E48F-9040-A1CC-63FA31E3E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523" y="1133272"/>
            <a:ext cx="3772651" cy="2340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50C1E1-49D5-B848-FD02-CFCE802B3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494" y="3756581"/>
            <a:ext cx="3976057" cy="2340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58002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C89C009-38C3-89D5-AD18-F425A7AE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40" y="910750"/>
            <a:ext cx="6408952" cy="31804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61405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 Sharing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3CAD747-A63D-F34F-8E9B-943A2F2E1E69}"/>
              </a:ext>
            </a:extLst>
          </p:cNvPr>
          <p:cNvSpPr/>
          <p:nvPr/>
        </p:nvSpPr>
        <p:spPr>
          <a:xfrm>
            <a:off x="5961844" y="2588131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Central Model</a:t>
            </a:r>
            <a:endParaRPr lang="ko-KR" altLang="en-US" sz="11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0036867-12BB-B37A-1B30-6073EA64046B}"/>
              </a:ext>
            </a:extLst>
          </p:cNvPr>
          <p:cNvSpPr/>
          <p:nvPr/>
        </p:nvSpPr>
        <p:spPr>
          <a:xfrm>
            <a:off x="4764640" y="1412342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</a:t>
            </a:r>
            <a:endParaRPr lang="ko-KR" altLang="en-US" sz="1100"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EDB4DF9-26F1-29E3-8228-BC9AC802EAE3}"/>
              </a:ext>
            </a:extLst>
          </p:cNvPr>
          <p:cNvSpPr/>
          <p:nvPr/>
        </p:nvSpPr>
        <p:spPr>
          <a:xfrm>
            <a:off x="6489943" y="3809838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협력사 담당자 </a:t>
            </a:r>
            <a:r>
              <a:rPr lang="en-US" altLang="ko-KR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endParaRPr lang="ko-KR" altLang="en-US" sz="11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1169078-F275-1AF6-FE2F-F709E3E1FF89}"/>
              </a:ext>
            </a:extLst>
          </p:cNvPr>
          <p:cNvSpPr/>
          <p:nvPr/>
        </p:nvSpPr>
        <p:spPr>
          <a:xfrm>
            <a:off x="5474412" y="3809839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협력사 담당자 </a:t>
            </a:r>
            <a:r>
              <a:rPr lang="en-US" altLang="ko-KR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endParaRPr lang="ko-KR" altLang="en-US" sz="11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3DFF32D-9E0A-8CF6-1EDD-6A5644DD8287}"/>
              </a:ext>
            </a:extLst>
          </p:cNvPr>
          <p:cNvSpPr/>
          <p:nvPr/>
        </p:nvSpPr>
        <p:spPr>
          <a:xfrm>
            <a:off x="4458881" y="3809839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협력사 담당자 </a:t>
            </a:r>
            <a:r>
              <a:rPr lang="en-US" altLang="ko-KR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endParaRPr lang="ko-KR" altLang="en-US" sz="11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17E4C0-BB70-7211-0CDA-3C154D7A035A}"/>
              </a:ext>
            </a:extLst>
          </p:cNvPr>
          <p:cNvSpPr/>
          <p:nvPr/>
        </p:nvSpPr>
        <p:spPr>
          <a:xfrm>
            <a:off x="5605197" y="1412342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담당자 </a:t>
            </a: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endParaRPr lang="ko-KR" altLang="en-US" sz="1100" b="1" kern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8041572-6C3A-8D58-EDB0-FCBBE365085D}"/>
              </a:ext>
            </a:extLst>
          </p:cNvPr>
          <p:cNvSpPr/>
          <p:nvPr/>
        </p:nvSpPr>
        <p:spPr>
          <a:xfrm>
            <a:off x="6445754" y="1412342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담당자 </a:t>
            </a: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endParaRPr lang="ko-KR" altLang="en-US" sz="1100" b="1" kern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42ECCAC7-BCAD-6D9E-13E6-BCDB1E194159}"/>
              </a:ext>
            </a:extLst>
          </p:cNvPr>
          <p:cNvSpPr/>
          <p:nvPr/>
        </p:nvSpPr>
        <p:spPr>
          <a:xfrm>
            <a:off x="7286311" y="1412341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담당자 </a:t>
            </a: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endParaRPr lang="ko-KR" altLang="en-US" sz="1100" b="1" kern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CDCE128-1739-C690-C40C-2C5F374BBE4A}"/>
              </a:ext>
            </a:extLst>
          </p:cNvPr>
          <p:cNvSpPr/>
          <p:nvPr/>
        </p:nvSpPr>
        <p:spPr>
          <a:xfrm>
            <a:off x="7505474" y="3808148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협력사 담당자 </a:t>
            </a:r>
            <a:r>
              <a:rPr lang="en-US" altLang="ko-KR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endParaRPr lang="ko-KR" altLang="en-US" sz="11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6539F7A-F98E-CEEA-0B53-12F8B8C86B60}"/>
              </a:ext>
            </a:extLst>
          </p:cNvPr>
          <p:cNvCxnSpPr>
            <a:cxnSpLocks/>
          </p:cNvCxnSpPr>
          <p:nvPr/>
        </p:nvCxnSpPr>
        <p:spPr>
          <a:xfrm flipV="1">
            <a:off x="5140781" y="2390867"/>
            <a:ext cx="2521671" cy="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8ADBF99-3565-D67B-ACCE-8A52ECA515F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140781" y="2164624"/>
            <a:ext cx="0" cy="22624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CC8322-0703-1B1F-69E3-50407B86D1F1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981338" y="2164624"/>
            <a:ext cx="0" cy="22624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06F41B1-F52E-8574-7FA2-615B988786D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821895" y="2164624"/>
            <a:ext cx="0" cy="22624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8B9A04C-2374-C8C5-F70C-A5824466321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662452" y="2164623"/>
            <a:ext cx="0" cy="22624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088B667-DF53-47C6-069E-C9DD811459D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337985" y="2390867"/>
            <a:ext cx="0" cy="19726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2CE8C8-AA13-AB51-DE95-30F266920B8C}"/>
              </a:ext>
            </a:extLst>
          </p:cNvPr>
          <p:cNvCxnSpPr>
            <a:cxnSpLocks/>
          </p:cNvCxnSpPr>
          <p:nvPr/>
        </p:nvCxnSpPr>
        <p:spPr>
          <a:xfrm flipV="1">
            <a:off x="4835022" y="3525338"/>
            <a:ext cx="3046593" cy="169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CF92420-78CC-C388-863F-C5134CD2651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835022" y="3525338"/>
            <a:ext cx="0" cy="284501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58A2A6D-3C71-D7BE-AD04-209BF925DAA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850553" y="3525338"/>
            <a:ext cx="0" cy="284501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7C8E500-1E5C-33C3-326A-507684B9197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866084" y="3525338"/>
            <a:ext cx="0" cy="28450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80FC6E8-92F8-CDE2-0272-A39E55EAFEB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881615" y="3525338"/>
            <a:ext cx="0" cy="28281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9FB664C-3FF6-D602-0B2A-A81270900E3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337985" y="3340413"/>
            <a:ext cx="0" cy="184925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EFAB9E0-BDD7-F397-9EA3-C121325F0201}"/>
              </a:ext>
            </a:extLst>
          </p:cNvPr>
          <p:cNvSpPr txBox="1"/>
          <p:nvPr/>
        </p:nvSpPr>
        <p:spPr>
          <a:xfrm>
            <a:off x="5783197" y="3485852"/>
            <a:ext cx="1298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Set 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구분</a:t>
            </a:r>
            <a:endParaRPr lang="ko-KR" altLang="en-US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F6F549-0C05-9516-2CD3-C3127D3E0B5E}"/>
              </a:ext>
            </a:extLst>
          </p:cNvPr>
          <p:cNvSpPr txBox="1"/>
          <p:nvPr/>
        </p:nvSpPr>
        <p:spPr>
          <a:xfrm>
            <a:off x="4514546" y="4408235"/>
            <a:ext cx="612000" cy="28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endParaRPr lang="ko-KR" altLang="en-US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19B5A4D-D6C7-6E99-9A99-4CE77165C82A}"/>
              </a:ext>
            </a:extLst>
          </p:cNvPr>
          <p:cNvSpPr txBox="1"/>
          <p:nvPr/>
        </p:nvSpPr>
        <p:spPr>
          <a:xfrm>
            <a:off x="5497440" y="4408235"/>
            <a:ext cx="61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</a:t>
            </a:r>
            <a:endParaRPr lang="ko-KR" altLang="en-US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88742FB-CE64-2B0B-2F9B-A1B8CDEE3AFA}"/>
              </a:ext>
            </a:extLst>
          </p:cNvPr>
          <p:cNvSpPr txBox="1"/>
          <p:nvPr/>
        </p:nvSpPr>
        <p:spPr>
          <a:xfrm>
            <a:off x="6560083" y="4408235"/>
            <a:ext cx="61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ko-KR" altLang="en-US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F8649D-B9DB-6479-C1A0-E106C91F0D48}"/>
              </a:ext>
            </a:extLst>
          </p:cNvPr>
          <p:cNvSpPr txBox="1"/>
          <p:nvPr/>
        </p:nvSpPr>
        <p:spPr>
          <a:xfrm>
            <a:off x="7575614" y="4408235"/>
            <a:ext cx="61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품질</a:t>
            </a:r>
            <a:endParaRPr lang="ko-KR" altLang="en-US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79109892-BB0D-44CF-208B-68CFE64A0519}"/>
              </a:ext>
            </a:extLst>
          </p:cNvPr>
          <p:cNvGraphicFramePr>
            <a:graphicFrameLocks noGrp="1"/>
          </p:cNvGraphicFramePr>
          <p:nvPr/>
        </p:nvGraphicFramePr>
        <p:xfrm>
          <a:off x="409763" y="4736052"/>
          <a:ext cx="7847992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998">
                  <a:extLst>
                    <a:ext uri="{9D8B030D-6E8A-4147-A177-3AD203B41FA5}">
                      <a16:colId xmlns:a16="http://schemas.microsoft.com/office/drawing/2014/main" val="2496072012"/>
                    </a:ext>
                  </a:extLst>
                </a:gridCol>
                <a:gridCol w="1961998">
                  <a:extLst>
                    <a:ext uri="{9D8B030D-6E8A-4147-A177-3AD203B41FA5}">
                      <a16:colId xmlns:a16="http://schemas.microsoft.com/office/drawing/2014/main" val="727384290"/>
                    </a:ext>
                  </a:extLst>
                </a:gridCol>
                <a:gridCol w="1961998">
                  <a:extLst>
                    <a:ext uri="{9D8B030D-6E8A-4147-A177-3AD203B41FA5}">
                      <a16:colId xmlns:a16="http://schemas.microsoft.com/office/drawing/2014/main" val="1354269779"/>
                    </a:ext>
                  </a:extLst>
                </a:gridCol>
                <a:gridCol w="1961998">
                  <a:extLst>
                    <a:ext uri="{9D8B030D-6E8A-4147-A177-3AD203B41FA5}">
                      <a16:colId xmlns:a16="http://schemas.microsoft.com/office/drawing/2014/main" val="2596691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As-is</a:t>
                      </a:r>
                      <a:endParaRPr lang="ko-KR" alt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To-be</a:t>
                      </a:r>
                      <a:endParaRPr lang="ko-KR" alt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52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성과품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검토 생산성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협력사가 성과품을 제출 한 이후부터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HEC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검토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협력사의 작업 시작부터 실시간 검토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 검토 기간 단축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설계 오류로 인한 수정 기간 단축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50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성과품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생산성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Set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단계별 선형적 업무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선행 작업 완료 전에 타 작업 착수 불가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 Set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동시 업무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 작성 기간 단축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851023"/>
                  </a:ext>
                </a:extLst>
              </a:tr>
            </a:tbl>
          </a:graphicData>
        </a:graphic>
      </p:graphicFrame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FF856F9D-E3A5-632A-504D-20C8A5770FD8}"/>
              </a:ext>
            </a:extLst>
          </p:cNvPr>
          <p:cNvSpPr/>
          <p:nvPr/>
        </p:nvSpPr>
        <p:spPr>
          <a:xfrm>
            <a:off x="409763" y="1812631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협력사 기본도 완료</a:t>
            </a:r>
            <a:endParaRPr lang="ko-KR" altLang="en-US" sz="11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D4C4E49D-D1BF-9993-A3B7-55F8825F9E3D}"/>
              </a:ext>
            </a:extLst>
          </p:cNvPr>
          <p:cNvSpPr/>
          <p:nvPr/>
        </p:nvSpPr>
        <p:spPr>
          <a:xfrm>
            <a:off x="2453482" y="2743398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담당자  검토</a:t>
            </a: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수정 지시</a:t>
            </a:r>
            <a:endParaRPr lang="ko-KR" altLang="en-US" sz="1100" b="1" kern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F5398A3C-5276-B41D-513C-33CBA210A961}"/>
              </a:ext>
            </a:extLst>
          </p:cNvPr>
          <p:cNvSpPr/>
          <p:nvPr/>
        </p:nvSpPr>
        <p:spPr>
          <a:xfrm>
            <a:off x="2469880" y="1812631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협력사 기본도 수정</a:t>
            </a:r>
            <a:endParaRPr lang="ko-KR" altLang="en-US" sz="11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856CE642-DC70-BB4B-868A-C2307CC7B880}"/>
              </a:ext>
            </a:extLst>
          </p:cNvPr>
          <p:cNvSpPr/>
          <p:nvPr/>
        </p:nvSpPr>
        <p:spPr>
          <a:xfrm>
            <a:off x="3410081" y="2735021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협력사 구조도 작성</a:t>
            </a:r>
            <a:endParaRPr lang="ko-KR" altLang="en-US" sz="11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1F3EBB12-D48D-5AB9-F79A-25D34EBE38A1}"/>
              </a:ext>
            </a:extLst>
          </p:cNvPr>
          <p:cNvSpPr/>
          <p:nvPr/>
        </p:nvSpPr>
        <p:spPr>
          <a:xfrm>
            <a:off x="423402" y="2745910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담당자  승인</a:t>
            </a:r>
            <a:endParaRPr lang="ko-KR" altLang="en-US" sz="1100" b="1" kern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6E56AFB8-CC30-60C6-C7F1-21C03F589D5E}"/>
              </a:ext>
            </a:extLst>
          </p:cNvPr>
          <p:cNvSpPr/>
          <p:nvPr/>
        </p:nvSpPr>
        <p:spPr>
          <a:xfrm>
            <a:off x="1381919" y="2745910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협력사 구조도 수정</a:t>
            </a:r>
            <a:endParaRPr lang="ko-KR" altLang="en-US" sz="11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BA63B15E-8A63-CAFA-6280-BC80763D5B37}"/>
              </a:ext>
            </a:extLst>
          </p:cNvPr>
          <p:cNvSpPr/>
          <p:nvPr/>
        </p:nvSpPr>
        <p:spPr>
          <a:xfrm>
            <a:off x="1418718" y="1812631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담당자  검토</a:t>
            </a: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수정 지시</a:t>
            </a:r>
            <a:endParaRPr lang="ko-KR" altLang="en-US" sz="1100" b="1" kern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5CBF2EAC-17DD-6AF6-EC11-D19EBD237664}"/>
              </a:ext>
            </a:extLst>
          </p:cNvPr>
          <p:cNvSpPr/>
          <p:nvPr/>
        </p:nvSpPr>
        <p:spPr>
          <a:xfrm>
            <a:off x="3412527" y="1807399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담당자  승인</a:t>
            </a:r>
            <a:endParaRPr lang="ko-KR" altLang="en-US" sz="1100" b="1" kern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D44B336C-C1F0-4D74-EB67-50B7B9277224}"/>
              </a:ext>
            </a:extLst>
          </p:cNvPr>
          <p:cNvSpPr/>
          <p:nvPr/>
        </p:nvSpPr>
        <p:spPr>
          <a:xfrm>
            <a:off x="418680" y="3661102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작성</a:t>
            </a:r>
            <a:endParaRPr lang="ko-KR" altLang="en-US" sz="11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DED56100-FD00-63C5-66E5-D699D5F8B766}"/>
              </a:ext>
            </a:extLst>
          </p:cNvPr>
          <p:cNvSpPr/>
          <p:nvPr/>
        </p:nvSpPr>
        <p:spPr>
          <a:xfrm>
            <a:off x="1418718" y="3658337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담당자  검토</a:t>
            </a: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수정 지시</a:t>
            </a:r>
            <a:endParaRPr lang="ko-KR" altLang="en-US" sz="1100" b="1" kern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828724E5-525A-0613-E242-5E0BE99747BF}"/>
              </a:ext>
            </a:extLst>
          </p:cNvPr>
          <p:cNvSpPr/>
          <p:nvPr/>
        </p:nvSpPr>
        <p:spPr>
          <a:xfrm>
            <a:off x="2453483" y="3657313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수정</a:t>
            </a:r>
            <a:endParaRPr lang="ko-KR" altLang="en-US" sz="11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83C9C397-FCEA-2E52-61D4-8BBC39B5C959}"/>
              </a:ext>
            </a:extLst>
          </p:cNvPr>
          <p:cNvSpPr/>
          <p:nvPr/>
        </p:nvSpPr>
        <p:spPr>
          <a:xfrm>
            <a:off x="3462884" y="3657312"/>
            <a:ext cx="752281" cy="752281"/>
          </a:xfrm>
          <a:custGeom>
            <a:avLst/>
            <a:gdLst>
              <a:gd name="connsiteX0" fmla="*/ 0 w 752281"/>
              <a:gd name="connsiteY0" fmla="*/ 376141 h 752281"/>
              <a:gd name="connsiteX1" fmla="*/ 376141 w 752281"/>
              <a:gd name="connsiteY1" fmla="*/ 0 h 752281"/>
              <a:gd name="connsiteX2" fmla="*/ 752282 w 752281"/>
              <a:gd name="connsiteY2" fmla="*/ 376141 h 752281"/>
              <a:gd name="connsiteX3" fmla="*/ 376141 w 752281"/>
              <a:gd name="connsiteY3" fmla="*/ 752282 h 752281"/>
              <a:gd name="connsiteX4" fmla="*/ 0 w 752281"/>
              <a:gd name="connsiteY4" fmla="*/ 376141 h 75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281" h="752281">
                <a:moveTo>
                  <a:pt x="0" y="376141"/>
                </a:moveTo>
                <a:cubicBezTo>
                  <a:pt x="0" y="168404"/>
                  <a:pt x="168404" y="0"/>
                  <a:pt x="376141" y="0"/>
                </a:cubicBezTo>
                <a:cubicBezTo>
                  <a:pt x="583878" y="0"/>
                  <a:pt x="752282" y="168404"/>
                  <a:pt x="752282" y="376141"/>
                </a:cubicBezTo>
                <a:cubicBezTo>
                  <a:pt x="752282" y="583878"/>
                  <a:pt x="583878" y="752282"/>
                  <a:pt x="376141" y="752282"/>
                </a:cubicBezTo>
                <a:cubicBezTo>
                  <a:pt x="168404" y="752282"/>
                  <a:pt x="0" y="583878"/>
                  <a:pt x="0" y="37614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39" tIns="124139" rIns="124139" bIns="124139" numCol="1" spcCol="1270" anchor="ctr" anchorCtr="0">
            <a:noAutofit/>
          </a:bodyPr>
          <a:lstStyle/>
          <a:p>
            <a:pPr marL="0" lvl="0" indent="0"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담당자  승인</a:t>
            </a:r>
            <a:endParaRPr lang="ko-KR" altLang="en-US" sz="1100" b="1" kern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BB3BDC1-22C7-5649-0957-FCD58339E4D5}"/>
              </a:ext>
            </a:extLst>
          </p:cNvPr>
          <p:cNvCxnSpPr>
            <a:cxnSpLocks/>
            <a:stCxn id="100" idx="0"/>
            <a:endCxn id="94" idx="2"/>
          </p:cNvCxnSpPr>
          <p:nvPr/>
        </p:nvCxnSpPr>
        <p:spPr>
          <a:xfrm flipH="1">
            <a:off x="1162045" y="2188772"/>
            <a:ext cx="256673" cy="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91BAEA4-E361-A2D8-D53E-2C36D0A74908}"/>
              </a:ext>
            </a:extLst>
          </p:cNvPr>
          <p:cNvCxnSpPr>
            <a:cxnSpLocks/>
            <a:stCxn id="96" idx="0"/>
            <a:endCxn id="100" idx="2"/>
          </p:cNvCxnSpPr>
          <p:nvPr/>
        </p:nvCxnSpPr>
        <p:spPr>
          <a:xfrm flipH="1">
            <a:off x="2171000" y="2188772"/>
            <a:ext cx="298880" cy="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26794CA-3FF1-08D1-BD1D-D7373A315C2A}"/>
              </a:ext>
            </a:extLst>
          </p:cNvPr>
          <p:cNvCxnSpPr>
            <a:cxnSpLocks/>
            <a:endCxn id="96" idx="2"/>
          </p:cNvCxnSpPr>
          <p:nvPr/>
        </p:nvCxnSpPr>
        <p:spPr>
          <a:xfrm flipH="1">
            <a:off x="3222162" y="2183539"/>
            <a:ext cx="240722" cy="523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1BC4DF9-1D4E-951E-AA5B-A5E165A61224}"/>
              </a:ext>
            </a:extLst>
          </p:cNvPr>
          <p:cNvCxnSpPr>
            <a:cxnSpLocks/>
            <a:stCxn id="97" idx="1"/>
            <a:endCxn id="101" idx="3"/>
          </p:cNvCxnSpPr>
          <p:nvPr/>
        </p:nvCxnSpPr>
        <p:spPr>
          <a:xfrm flipV="1">
            <a:off x="3786222" y="2559681"/>
            <a:ext cx="2446" cy="17534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4214416A-F2B1-EA34-12E8-C77C2C6000EA}"/>
              </a:ext>
            </a:extLst>
          </p:cNvPr>
          <p:cNvCxnSpPr>
            <a:cxnSpLocks/>
            <a:stCxn id="95" idx="2"/>
            <a:endCxn id="97" idx="0"/>
          </p:cNvCxnSpPr>
          <p:nvPr/>
        </p:nvCxnSpPr>
        <p:spPr>
          <a:xfrm flipV="1">
            <a:off x="3205764" y="3111162"/>
            <a:ext cx="204317" cy="8377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E85EC1FE-4BCE-C4C4-E417-727F30464DC4}"/>
              </a:ext>
            </a:extLst>
          </p:cNvPr>
          <p:cNvCxnSpPr>
            <a:cxnSpLocks/>
            <a:stCxn id="99" idx="2"/>
            <a:endCxn id="95" idx="0"/>
          </p:cNvCxnSpPr>
          <p:nvPr/>
        </p:nvCxnSpPr>
        <p:spPr>
          <a:xfrm flipV="1">
            <a:off x="2134201" y="3119539"/>
            <a:ext cx="319281" cy="251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616389D-12B1-FD17-3C51-D302EA7BDCC6}"/>
              </a:ext>
            </a:extLst>
          </p:cNvPr>
          <p:cNvCxnSpPr>
            <a:cxnSpLocks/>
            <a:stCxn id="98" idx="2"/>
            <a:endCxn id="99" idx="0"/>
          </p:cNvCxnSpPr>
          <p:nvPr/>
        </p:nvCxnSpPr>
        <p:spPr>
          <a:xfrm>
            <a:off x="1175684" y="3122051"/>
            <a:ext cx="206235" cy="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A0B5CE30-C5B0-32AE-DDA7-438294BE14DA}"/>
              </a:ext>
            </a:extLst>
          </p:cNvPr>
          <p:cNvCxnSpPr>
            <a:cxnSpLocks/>
            <a:stCxn id="102" idx="1"/>
            <a:endCxn id="98" idx="3"/>
          </p:cNvCxnSpPr>
          <p:nvPr/>
        </p:nvCxnSpPr>
        <p:spPr>
          <a:xfrm flipV="1">
            <a:off x="794821" y="3498192"/>
            <a:ext cx="4722" cy="16291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AD0728-4099-96D5-70C1-F0BB4D129490}"/>
              </a:ext>
            </a:extLst>
          </p:cNvPr>
          <p:cNvCxnSpPr>
            <a:cxnSpLocks/>
            <a:stCxn id="103" idx="0"/>
            <a:endCxn id="102" idx="2"/>
          </p:cNvCxnSpPr>
          <p:nvPr/>
        </p:nvCxnSpPr>
        <p:spPr>
          <a:xfrm flipH="1">
            <a:off x="1170962" y="4034478"/>
            <a:ext cx="247756" cy="2765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73E4193F-F3E1-D56C-2D90-1632B5018220}"/>
              </a:ext>
            </a:extLst>
          </p:cNvPr>
          <p:cNvCxnSpPr>
            <a:cxnSpLocks/>
            <a:stCxn id="104" idx="0"/>
            <a:endCxn id="103" idx="2"/>
          </p:cNvCxnSpPr>
          <p:nvPr/>
        </p:nvCxnSpPr>
        <p:spPr>
          <a:xfrm flipH="1">
            <a:off x="2171000" y="4033454"/>
            <a:ext cx="282483" cy="102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69F6ECB-7108-6234-DF9C-F31E64972D28}"/>
              </a:ext>
            </a:extLst>
          </p:cNvPr>
          <p:cNvCxnSpPr>
            <a:cxnSpLocks/>
            <a:stCxn id="105" idx="0"/>
            <a:endCxn id="104" idx="2"/>
          </p:cNvCxnSpPr>
          <p:nvPr/>
        </p:nvCxnSpPr>
        <p:spPr>
          <a:xfrm flipH="1">
            <a:off x="3205765" y="4033453"/>
            <a:ext cx="257119" cy="1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637E805-66BD-BBF3-4B41-3B8659C8373C}"/>
              </a:ext>
            </a:extLst>
          </p:cNvPr>
          <p:cNvSpPr/>
          <p:nvPr/>
        </p:nvSpPr>
        <p:spPr>
          <a:xfrm>
            <a:off x="418680" y="1230878"/>
            <a:ext cx="3367542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As-is (</a:t>
            </a:r>
            <a:r>
              <a:rPr lang="ko-KR" altLang="en-US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선형적</a:t>
            </a:r>
            <a:r>
              <a:rPr lang="en-US" altLang="ko-KR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b="1" err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비동시적</a:t>
            </a:r>
            <a:r>
              <a:rPr lang="ko-KR" altLang="en-US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업무 </a:t>
            </a:r>
            <a:r>
              <a:rPr lang="en-US" altLang="ko-KR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Process)</a:t>
            </a:r>
            <a:endParaRPr lang="ko-KR" altLang="en-US" sz="1400" b="1">
              <a:solidFill>
                <a:srgbClr val="FFFF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A94F197-F07E-C354-818D-2AED7173B273}"/>
              </a:ext>
            </a:extLst>
          </p:cNvPr>
          <p:cNvSpPr/>
          <p:nvPr/>
        </p:nvSpPr>
        <p:spPr>
          <a:xfrm>
            <a:off x="4748778" y="946508"/>
            <a:ext cx="3367542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To-be (</a:t>
            </a:r>
            <a:r>
              <a:rPr lang="ko-KR" altLang="en-US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실시간</a:t>
            </a:r>
            <a:r>
              <a:rPr lang="en-US" altLang="ko-KR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동시적 업무 </a:t>
            </a:r>
            <a:r>
              <a:rPr lang="en-US" altLang="ko-KR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Process)</a:t>
            </a:r>
            <a:endParaRPr lang="ko-KR" altLang="en-US" sz="1400" b="1">
              <a:solidFill>
                <a:srgbClr val="FFFF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0F6600A-9814-AB75-827E-F4DA2FE48220}"/>
              </a:ext>
            </a:extLst>
          </p:cNvPr>
          <p:cNvSpPr txBox="1"/>
          <p:nvPr/>
        </p:nvSpPr>
        <p:spPr>
          <a:xfrm>
            <a:off x="6837983" y="2824255"/>
            <a:ext cx="1185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0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Synchronization</a:t>
            </a:r>
            <a:endParaRPr lang="ko-KR" altLang="en-US" sz="1000"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3" name="화살표: 아래로 구부러짐 152">
            <a:extLst>
              <a:ext uri="{FF2B5EF4-FFF2-40B4-BE49-F238E27FC236}">
                <a16:creationId xmlns:a16="http://schemas.microsoft.com/office/drawing/2014/main" id="{016FE550-9698-BFC2-63EE-3EB5F7F1D075}"/>
              </a:ext>
            </a:extLst>
          </p:cNvPr>
          <p:cNvSpPr/>
          <p:nvPr/>
        </p:nvSpPr>
        <p:spPr>
          <a:xfrm>
            <a:off x="5245095" y="2310490"/>
            <a:ext cx="2194240" cy="506632"/>
          </a:xfrm>
          <a:prstGeom prst="curvedDownArrow">
            <a:avLst/>
          </a:prstGeom>
          <a:solidFill>
            <a:srgbClr val="FFEAA7">
              <a:alpha val="40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54" name="화살표: 위로 구부러짐 153">
            <a:extLst>
              <a:ext uri="{FF2B5EF4-FFF2-40B4-BE49-F238E27FC236}">
                <a16:creationId xmlns:a16="http://schemas.microsoft.com/office/drawing/2014/main" id="{ADD951BF-2800-E0CF-921D-1756486297EF}"/>
              </a:ext>
            </a:extLst>
          </p:cNvPr>
          <p:cNvSpPr/>
          <p:nvPr/>
        </p:nvSpPr>
        <p:spPr>
          <a:xfrm rot="10800000" flipV="1">
            <a:off x="5230695" y="3107066"/>
            <a:ext cx="2157671" cy="600808"/>
          </a:xfrm>
          <a:prstGeom prst="curvedUpArrow">
            <a:avLst/>
          </a:prstGeom>
          <a:solidFill>
            <a:srgbClr val="FFEAA7">
              <a:alpha val="40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BFF04AD-BDFE-C273-02EE-30AD46DBD403}"/>
              </a:ext>
            </a:extLst>
          </p:cNvPr>
          <p:cNvSpPr txBox="1"/>
          <p:nvPr/>
        </p:nvSpPr>
        <p:spPr>
          <a:xfrm>
            <a:off x="4662190" y="2845488"/>
            <a:ext cx="1185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0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Synchronization</a:t>
            </a:r>
            <a:endParaRPr lang="ko-KR" altLang="en-US" sz="1000"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 Sharing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BIM360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보안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25F61B5-33CB-C84E-A5B3-16125A286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6" y="2624809"/>
            <a:ext cx="3120118" cy="3964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B12F1-598F-0AF7-0359-F583281A3355}"/>
              </a:ext>
            </a:extLst>
          </p:cNvPr>
          <p:cNvSpPr txBox="1"/>
          <p:nvPr/>
        </p:nvSpPr>
        <p:spPr>
          <a:xfrm>
            <a:off x="443068" y="1622425"/>
            <a:ext cx="24226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 b="1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 b="0"/>
              <a:t>1.</a:t>
            </a:r>
            <a:r>
              <a:rPr lang="ko-KR" altLang="en-US" sz="1200" b="0"/>
              <a:t>   </a:t>
            </a:r>
            <a:r>
              <a:rPr lang="en-US" altLang="ko-KR" sz="1200" b="0"/>
              <a:t>BIM 360</a:t>
            </a:r>
            <a:r>
              <a:rPr lang="ko-KR" altLang="en-US" sz="1200" b="0"/>
              <a:t>에서 확인 가능한 로그</a:t>
            </a:r>
          </a:p>
          <a:p>
            <a:r>
              <a:rPr lang="en-US" altLang="ko-KR" sz="1200" b="0"/>
              <a:t>·</a:t>
            </a:r>
            <a:r>
              <a:rPr lang="ko-KR" altLang="en-US" sz="1200" b="0"/>
              <a:t>         폴더 생성</a:t>
            </a:r>
          </a:p>
          <a:p>
            <a:r>
              <a:rPr lang="en-US" altLang="ko-KR" sz="1200" b="0"/>
              <a:t>·</a:t>
            </a:r>
            <a:r>
              <a:rPr lang="ko-KR" altLang="en-US" sz="1200" b="0"/>
              <a:t>         파일 열람</a:t>
            </a:r>
          </a:p>
          <a:p>
            <a:r>
              <a:rPr lang="en-US" altLang="ko-KR" sz="1200" b="0"/>
              <a:t>·</a:t>
            </a:r>
            <a:r>
              <a:rPr lang="ko-KR" altLang="en-US" sz="1200" b="0"/>
              <a:t>         파일 업로드</a:t>
            </a:r>
          </a:p>
          <a:p>
            <a:r>
              <a:rPr lang="en-US" altLang="ko-KR" sz="1200" b="0"/>
              <a:t>·</a:t>
            </a:r>
            <a:r>
              <a:rPr lang="ko-KR" altLang="en-US" sz="1200" b="0"/>
              <a:t>         파일 다운로드</a:t>
            </a:r>
          </a:p>
          <a:p>
            <a:endParaRPr lang="ko-KR" altLang="en-US" sz="1200" b="0"/>
          </a:p>
        </p:txBody>
      </p:sp>
    </p:spTree>
    <p:extLst>
      <p:ext uri="{BB962C8B-B14F-4D97-AF65-F5344CB8AC3E}">
        <p14:creationId xmlns:p14="http://schemas.microsoft.com/office/powerpoint/2010/main" val="32822475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21276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내부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Network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활용 </a:t>
                      </a:r>
                      <a:r>
                        <a:rPr lang="en-US" altLang="ko-KR" sz="12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Worksharing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44538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6E7EDC0-4694-760A-002B-21B6266F7E7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4" y="1640265"/>
            <a:ext cx="5188304" cy="2219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6E2A5C-483D-621C-6D63-E79A6C42089E}"/>
              </a:ext>
            </a:extLst>
          </p:cNvPr>
          <p:cNvSpPr txBox="1"/>
          <p:nvPr/>
        </p:nvSpPr>
        <p:spPr>
          <a:xfrm>
            <a:off x="6331225" y="2901989"/>
            <a:ext cx="1784075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0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Synchronization : </a:t>
            </a:r>
            <a:r>
              <a:rPr lang="ko-KR" altLang="en-US" sz="10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</a:t>
            </a:r>
            <a:r>
              <a:rPr lang="en-US" altLang="ko-KR" sz="10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 File</a:t>
            </a:r>
            <a:r>
              <a:rPr lang="ko-KR" altLang="en-US" sz="10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 </a:t>
            </a:r>
            <a:r>
              <a:rPr lang="en-US" altLang="ko-KR" sz="10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Central File</a:t>
            </a:r>
            <a:r>
              <a:rPr lang="ko-KR" altLang="en-US" sz="10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</a:t>
            </a:r>
            <a:r>
              <a:rPr lang="ko-KR" altLang="en-US" sz="1000" b="1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양방향</a:t>
            </a:r>
            <a:r>
              <a:rPr lang="ko-KR" altLang="en-US" sz="10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동기화</a:t>
            </a:r>
          </a:p>
        </p:txBody>
      </p:sp>
      <p:sp>
        <p:nvSpPr>
          <p:cNvPr id="5" name="아래쪽 화살표 1">
            <a:extLst>
              <a:ext uri="{FF2B5EF4-FFF2-40B4-BE49-F238E27FC236}">
                <a16:creationId xmlns:a16="http://schemas.microsoft.com/office/drawing/2014/main" id="{18EA5653-1818-96D6-F09B-BA66DE3FD681}"/>
              </a:ext>
            </a:extLst>
          </p:cNvPr>
          <p:cNvSpPr/>
          <p:nvPr/>
        </p:nvSpPr>
        <p:spPr>
          <a:xfrm rot="16200000">
            <a:off x="5719736" y="2928484"/>
            <a:ext cx="140255" cy="542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2">
            <a:extLst>
              <a:ext uri="{FF2B5EF4-FFF2-40B4-BE49-F238E27FC236}">
                <a16:creationId xmlns:a16="http://schemas.microsoft.com/office/drawing/2014/main" id="{EE99BA61-037E-9BC3-234D-B1E34D680F2C}"/>
              </a:ext>
            </a:extLst>
          </p:cNvPr>
          <p:cNvSpPr/>
          <p:nvPr/>
        </p:nvSpPr>
        <p:spPr>
          <a:xfrm>
            <a:off x="3595284" y="2975980"/>
            <a:ext cx="1923169" cy="30757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E5D3D-100C-0D32-EE78-045738775913}"/>
              </a:ext>
            </a:extLst>
          </p:cNvPr>
          <p:cNvSpPr txBox="1"/>
          <p:nvPr/>
        </p:nvSpPr>
        <p:spPr>
          <a:xfrm>
            <a:off x="526294" y="3910444"/>
            <a:ext cx="613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 b="1"/>
            </a:lvl1pPr>
          </a:lstStyle>
          <a:p>
            <a:pPr marL="171450" indent="-171450">
              <a:buFontTx/>
              <a:buChar char="-"/>
            </a:pPr>
            <a:r>
              <a:rPr lang="en-US" altLang="ko-KR" sz="1000" b="0"/>
              <a:t>Central </a:t>
            </a:r>
            <a:r>
              <a:rPr lang="ko-KR" altLang="en-US" sz="1000" b="0"/>
              <a:t>모델에 접속하면</a:t>
            </a:r>
            <a:r>
              <a:rPr lang="en-US" altLang="ko-KR" sz="1000" b="0"/>
              <a:t>, copy</a:t>
            </a:r>
            <a:r>
              <a:rPr lang="ko-KR" altLang="en-US" sz="1000" b="0"/>
              <a:t>를 만들어 </a:t>
            </a:r>
            <a:r>
              <a:rPr lang="en-US" altLang="ko-KR" sz="1000" b="0"/>
              <a:t>local file</a:t>
            </a:r>
            <a:r>
              <a:rPr lang="ko-KR" altLang="en-US" sz="1000" b="0"/>
              <a:t>로 저장함 </a:t>
            </a:r>
            <a:r>
              <a:rPr lang="en-US" altLang="ko-KR" sz="1000" b="0"/>
              <a:t>(central </a:t>
            </a:r>
            <a:r>
              <a:rPr lang="ko-KR" altLang="en-US" sz="1000" b="0"/>
              <a:t>모델 보호</a:t>
            </a:r>
            <a:r>
              <a:rPr lang="en-US" altLang="ko-KR" sz="1000" b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00" b="0"/>
              <a:t>Synchronization</a:t>
            </a:r>
            <a:r>
              <a:rPr lang="ko-KR" altLang="en-US" sz="1000" b="0"/>
              <a:t>을 통해 </a:t>
            </a:r>
            <a:r>
              <a:rPr lang="en-US" altLang="ko-KR" sz="1000" b="0"/>
              <a:t>central </a:t>
            </a:r>
            <a:r>
              <a:rPr lang="ko-KR" altLang="en-US" sz="1000" b="0"/>
              <a:t>파일에 작업한 내용을 저장</a:t>
            </a:r>
            <a:endParaRPr lang="en-US" altLang="ko-KR" sz="1000" b="0"/>
          </a:p>
          <a:p>
            <a:r>
              <a:rPr lang="en-US" altLang="ko-KR" sz="1000" b="0"/>
              <a:t>-  </a:t>
            </a:r>
            <a:r>
              <a:rPr lang="ko-KR" altLang="en-US" sz="1000" b="0"/>
              <a:t>싱크로 시에 다른 작업자의 내용도 내 </a:t>
            </a:r>
            <a:r>
              <a:rPr lang="en-US" altLang="ko-KR" sz="1000" b="0"/>
              <a:t>local file</a:t>
            </a:r>
            <a:r>
              <a:rPr lang="ko-KR" altLang="en-US" sz="1000" b="0"/>
              <a:t>에 </a:t>
            </a:r>
            <a:r>
              <a:rPr lang="en-US" altLang="ko-KR" sz="1000" b="0"/>
              <a:t>update</a:t>
            </a:r>
            <a:r>
              <a:rPr lang="ko-KR" altLang="en-US" sz="1000" b="0"/>
              <a:t>가 됨</a:t>
            </a:r>
            <a:r>
              <a:rPr lang="en-US" altLang="ko-KR" sz="1000" b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85D04-5EE1-8DB7-C4A2-57FF68F1271D}"/>
              </a:ext>
            </a:extLst>
          </p:cNvPr>
          <p:cNvSpPr txBox="1"/>
          <p:nvPr/>
        </p:nvSpPr>
        <p:spPr>
          <a:xfrm>
            <a:off x="365209" y="4762950"/>
            <a:ext cx="80244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/>
              <a:t>* Why?  </a:t>
            </a:r>
            <a:r>
              <a:rPr lang="ko-KR" altLang="en-US" sz="1200"/>
              <a:t>공동작업을 통해</a:t>
            </a:r>
            <a:r>
              <a:rPr lang="en-US" altLang="ko-KR" sz="1200"/>
              <a:t>, </a:t>
            </a:r>
            <a:r>
              <a:rPr lang="en-US" altLang="ko-KR" sz="1200" err="1"/>
              <a:t>Workset</a:t>
            </a:r>
            <a:r>
              <a:rPr lang="en-US" altLang="ko-KR" sz="1200"/>
              <a:t> </a:t>
            </a:r>
            <a:r>
              <a:rPr lang="ko-KR" altLang="en-US" sz="1200"/>
              <a:t>분리하여 작업 </a:t>
            </a:r>
            <a:r>
              <a:rPr lang="en-US" altLang="ko-KR" sz="1200"/>
              <a:t>-&gt; </a:t>
            </a:r>
            <a:r>
              <a:rPr lang="ko-KR" altLang="en-US" sz="1200"/>
              <a:t>작업시간을 줄이고 효율 ↑ </a:t>
            </a:r>
            <a:r>
              <a:rPr lang="en-US" altLang="ko-KR" sz="1200"/>
              <a:t>/ Latest Ver.</a:t>
            </a:r>
            <a:r>
              <a:rPr lang="ko-KR" altLang="en-US" sz="1200"/>
              <a:t>을 항시 공유</a:t>
            </a:r>
            <a:endParaRPr lang="en-US" altLang="ko-KR" sz="1200"/>
          </a:p>
          <a:p>
            <a:r>
              <a:rPr lang="en-US" altLang="ko-KR" sz="1400" b="1"/>
              <a:t>* So What ? </a:t>
            </a:r>
            <a:r>
              <a:rPr lang="ko-KR" altLang="en-US" sz="1200"/>
              <a:t>현재는 </a:t>
            </a:r>
            <a:r>
              <a:rPr lang="en-US" altLang="ko-KR" sz="1200"/>
              <a:t>Network</a:t>
            </a:r>
            <a:r>
              <a:rPr lang="ko-KR" altLang="en-US" sz="1200"/>
              <a:t>내에서 모델링 검토 수준이지만</a:t>
            </a:r>
            <a:r>
              <a:rPr lang="en-US" altLang="ko-KR" sz="1200"/>
              <a:t>, </a:t>
            </a:r>
            <a:r>
              <a:rPr lang="ko-KR" altLang="en-US" sz="1200"/>
              <a:t>추후에는 업체와 실시간 공유를 통한 작업 가능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110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1238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Central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모델 작성 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도표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DC71D563-66FE-B0AE-BB9A-2FE61F9343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5" y="1234596"/>
            <a:ext cx="4699727" cy="254568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2FD5AB-FF59-55F1-ACCB-962F4E0C97CE}"/>
              </a:ext>
            </a:extLst>
          </p:cNvPr>
          <p:cNvSpPr/>
          <p:nvPr/>
        </p:nvSpPr>
        <p:spPr>
          <a:xfrm>
            <a:off x="2011363" y="1253997"/>
            <a:ext cx="285750" cy="1783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8CEBE54-CAE9-CE5E-C9CE-1C99D8E51BFC}"/>
              </a:ext>
            </a:extLst>
          </p:cNvPr>
          <p:cNvSpPr/>
          <p:nvPr/>
        </p:nvSpPr>
        <p:spPr>
          <a:xfrm>
            <a:off x="751359" y="1344336"/>
            <a:ext cx="200400" cy="22252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칠각형 5">
            <a:extLst>
              <a:ext uri="{FF2B5EF4-FFF2-40B4-BE49-F238E27FC236}">
                <a16:creationId xmlns:a16="http://schemas.microsoft.com/office/drawing/2014/main" id="{35EE1B47-CBA4-4A0B-C251-A413C4792AD7}"/>
              </a:ext>
            </a:extLst>
          </p:cNvPr>
          <p:cNvSpPr/>
          <p:nvPr/>
        </p:nvSpPr>
        <p:spPr>
          <a:xfrm>
            <a:off x="2297113" y="1134454"/>
            <a:ext cx="200400" cy="188248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>
                <a:solidFill>
                  <a:sysClr val="windowText" lastClr="000000"/>
                </a:solidFill>
              </a:rPr>
              <a:t>1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8" name="칠각형 7">
            <a:extLst>
              <a:ext uri="{FF2B5EF4-FFF2-40B4-BE49-F238E27FC236}">
                <a16:creationId xmlns:a16="http://schemas.microsoft.com/office/drawing/2014/main" id="{FCE05363-F77B-EA7E-D555-CD222BC2B297}"/>
              </a:ext>
            </a:extLst>
          </p:cNvPr>
          <p:cNvSpPr/>
          <p:nvPr/>
        </p:nvSpPr>
        <p:spPr>
          <a:xfrm>
            <a:off x="990223" y="1447514"/>
            <a:ext cx="200400" cy="188248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>
                <a:solidFill>
                  <a:sysClr val="windowText" lastClr="000000"/>
                </a:solidFill>
              </a:rPr>
              <a:t>2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E4D3A-E163-3CD9-C11C-5080AC17C10B}"/>
              </a:ext>
            </a:extLst>
          </p:cNvPr>
          <p:cNvSpPr txBox="1"/>
          <p:nvPr/>
        </p:nvSpPr>
        <p:spPr>
          <a:xfrm>
            <a:off x="5469945" y="1432348"/>
            <a:ext cx="2820615" cy="7545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36600" indent="-228600">
              <a:spcBef>
                <a:spcPts val="600"/>
              </a:spcBef>
              <a:buAutoNum type="arabicPeriod"/>
            </a:pP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Collaborate Tap -&gt; 2. Collaborate </a:t>
            </a:r>
          </a:p>
          <a:p>
            <a:pPr marL="108000">
              <a:spcBef>
                <a:spcPts val="600"/>
              </a:spcBef>
            </a:pP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3. Within your network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OK (*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추후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B360 </a:t>
            </a:r>
            <a:r>
              <a:rPr lang="ko-KR" altLang="en-US" sz="110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활용시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In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the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cloud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선택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108000">
              <a:spcBef>
                <a:spcPts val="600"/>
              </a:spcBef>
            </a:pPr>
            <a:endParaRPr lang="en-US" altLang="ko-KR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36600" indent="-228600">
              <a:spcBef>
                <a:spcPts val="600"/>
              </a:spcBef>
              <a:buAutoNum type="arabicPeriod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33D7AF3-DF5E-6C3C-6C03-AF994EA926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0" r="66355" b="39377"/>
          <a:stretch/>
        </p:blipFill>
        <p:spPr>
          <a:xfrm>
            <a:off x="2701925" y="1969419"/>
            <a:ext cx="1428115" cy="162421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F4DE00-EF8D-9F21-2F66-C0AB45D4A79C}"/>
              </a:ext>
            </a:extLst>
          </p:cNvPr>
          <p:cNvSpPr/>
          <p:nvPr/>
        </p:nvSpPr>
        <p:spPr>
          <a:xfrm>
            <a:off x="2701925" y="2759940"/>
            <a:ext cx="1428115" cy="2760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칠각형 13">
            <a:extLst>
              <a:ext uri="{FF2B5EF4-FFF2-40B4-BE49-F238E27FC236}">
                <a16:creationId xmlns:a16="http://schemas.microsoft.com/office/drawing/2014/main" id="{ABD3442A-9975-C9AE-7953-2377FB72478F}"/>
              </a:ext>
            </a:extLst>
          </p:cNvPr>
          <p:cNvSpPr/>
          <p:nvPr/>
        </p:nvSpPr>
        <p:spPr>
          <a:xfrm>
            <a:off x="2906713" y="2561621"/>
            <a:ext cx="200400" cy="188248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>
                <a:solidFill>
                  <a:sysClr val="windowText" lastClr="000000"/>
                </a:solidFill>
              </a:rPr>
              <a:t>3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56BFE1-D3EF-DCFF-A452-5977615DCC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78"/>
          <a:stretch/>
        </p:blipFill>
        <p:spPr>
          <a:xfrm>
            <a:off x="440544" y="3920902"/>
            <a:ext cx="4699727" cy="2600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DEF306-7D15-419D-6E91-69C9430B4E75}"/>
              </a:ext>
            </a:extLst>
          </p:cNvPr>
          <p:cNvSpPr txBox="1"/>
          <p:nvPr/>
        </p:nvSpPr>
        <p:spPr>
          <a:xfrm>
            <a:off x="5469945" y="4060932"/>
            <a:ext cx="2820615" cy="7545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</a:t>
            </a:r>
            <a:r>
              <a:rPr lang="en-US" altLang="ko-KR" sz="110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Workset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활성화확인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-&gt;5.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저장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6.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초기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 한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Central modal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</a:t>
            </a:r>
            <a:r>
              <a:rPr lang="ko-KR" altLang="en-US" sz="110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확인창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뜸</a:t>
            </a:r>
            <a:endParaRPr lang="en-US" altLang="ko-KR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endParaRPr lang="en-US" altLang="ko-KR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endParaRPr lang="en-US" altLang="ko-KR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36600" indent="-228600">
              <a:spcBef>
                <a:spcPts val="600"/>
              </a:spcBef>
              <a:buAutoNum type="arabicPeriod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57757EA-7695-E824-87DA-D05CC7624FFB}"/>
              </a:ext>
            </a:extLst>
          </p:cNvPr>
          <p:cNvSpPr/>
          <p:nvPr/>
        </p:nvSpPr>
        <p:spPr>
          <a:xfrm>
            <a:off x="2559685" y="6426200"/>
            <a:ext cx="1402715" cy="1459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B809058-8982-35BB-B3B5-20B17915CC8F}"/>
              </a:ext>
            </a:extLst>
          </p:cNvPr>
          <p:cNvSpPr/>
          <p:nvPr/>
        </p:nvSpPr>
        <p:spPr>
          <a:xfrm>
            <a:off x="608649" y="3889920"/>
            <a:ext cx="96202" cy="10423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B2D47B-6A85-D209-34CC-ED7AF8E54FC5}"/>
              </a:ext>
            </a:extLst>
          </p:cNvPr>
          <p:cNvSpPr/>
          <p:nvPr/>
        </p:nvSpPr>
        <p:spPr>
          <a:xfrm>
            <a:off x="2714625" y="5321300"/>
            <a:ext cx="263526" cy="1459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2" name="칠각형 21">
            <a:extLst>
              <a:ext uri="{FF2B5EF4-FFF2-40B4-BE49-F238E27FC236}">
                <a16:creationId xmlns:a16="http://schemas.microsoft.com/office/drawing/2014/main" id="{076AD067-B59B-838D-A2D7-DD70C43E94CF}"/>
              </a:ext>
            </a:extLst>
          </p:cNvPr>
          <p:cNvSpPr/>
          <p:nvPr/>
        </p:nvSpPr>
        <p:spPr>
          <a:xfrm>
            <a:off x="3762000" y="6237952"/>
            <a:ext cx="200400" cy="188248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>
                <a:solidFill>
                  <a:sysClr val="windowText" lastClr="000000"/>
                </a:solidFill>
              </a:rPr>
              <a:t>4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23" name="칠각형 22">
            <a:extLst>
              <a:ext uri="{FF2B5EF4-FFF2-40B4-BE49-F238E27FC236}">
                <a16:creationId xmlns:a16="http://schemas.microsoft.com/office/drawing/2014/main" id="{38453EBC-2A3A-25BC-0204-67E03B2FEEEB}"/>
              </a:ext>
            </a:extLst>
          </p:cNvPr>
          <p:cNvSpPr/>
          <p:nvPr/>
        </p:nvSpPr>
        <p:spPr>
          <a:xfrm>
            <a:off x="789823" y="3873501"/>
            <a:ext cx="200400" cy="188248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>
                <a:solidFill>
                  <a:sysClr val="windowText" lastClr="000000"/>
                </a:solidFill>
              </a:rPr>
              <a:t>5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24" name="칠각형 23">
            <a:extLst>
              <a:ext uri="{FF2B5EF4-FFF2-40B4-BE49-F238E27FC236}">
                <a16:creationId xmlns:a16="http://schemas.microsoft.com/office/drawing/2014/main" id="{3424DE2E-AC45-3A47-2798-F22BA5ADF77A}"/>
              </a:ext>
            </a:extLst>
          </p:cNvPr>
          <p:cNvSpPr/>
          <p:nvPr/>
        </p:nvSpPr>
        <p:spPr>
          <a:xfrm>
            <a:off x="2459485" y="5321300"/>
            <a:ext cx="200400" cy="188248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>
                <a:solidFill>
                  <a:sysClr val="windowText" lastClr="000000"/>
                </a:solidFill>
              </a:rPr>
              <a:t>6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281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16833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Central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모델 작성 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D2E4D3A-E163-3CD9-C11C-5080AC17C10B}"/>
              </a:ext>
            </a:extLst>
          </p:cNvPr>
          <p:cNvSpPr txBox="1"/>
          <p:nvPr/>
        </p:nvSpPr>
        <p:spPr>
          <a:xfrm>
            <a:off x="5469945" y="1432348"/>
            <a:ext cx="2820615" cy="7545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7. </a:t>
            </a:r>
            <a:r>
              <a:rPr lang="en-US" altLang="ko-KR" sz="110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Syncronize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(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동기화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) -&gt; 8.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활성화 창 선택 후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OK</a:t>
            </a:r>
          </a:p>
          <a:p>
            <a:pPr marL="336600" indent="-228600">
              <a:spcBef>
                <a:spcPts val="600"/>
              </a:spcBef>
              <a:buAutoNum type="arabicPeriod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DEF306-7D15-419D-6E91-69C9430B4E75}"/>
              </a:ext>
            </a:extLst>
          </p:cNvPr>
          <p:cNvSpPr txBox="1"/>
          <p:nvPr/>
        </p:nvSpPr>
        <p:spPr>
          <a:xfrm>
            <a:off x="440545" y="4213682"/>
            <a:ext cx="7750955" cy="21934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1.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Central modal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생성시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Network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공유된 폴더에서 생성 후 저장 </a:t>
            </a:r>
            <a:endParaRPr lang="en-US" altLang="ko-KR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endParaRPr lang="en-US" altLang="ko-KR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36600" indent="-228600">
              <a:spcBef>
                <a:spcPts val="600"/>
              </a:spcBef>
              <a:buAutoNum type="arabicPeriod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 descr="텍스트, 스크린샷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6D35DF0-DE40-895C-883C-C16D4376B77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5" y="1192884"/>
            <a:ext cx="4680000" cy="252000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0299790-B222-08CD-C8D9-4DCAAEBD9185}"/>
              </a:ext>
            </a:extLst>
          </p:cNvPr>
          <p:cNvSpPr/>
          <p:nvPr/>
        </p:nvSpPr>
        <p:spPr>
          <a:xfrm>
            <a:off x="659449" y="1174069"/>
            <a:ext cx="96202" cy="10423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칠각형 26">
            <a:extLst>
              <a:ext uri="{FF2B5EF4-FFF2-40B4-BE49-F238E27FC236}">
                <a16:creationId xmlns:a16="http://schemas.microsoft.com/office/drawing/2014/main" id="{56205827-F98B-F19B-4550-0FD4F4582BCC}"/>
              </a:ext>
            </a:extLst>
          </p:cNvPr>
          <p:cNvSpPr/>
          <p:nvPr/>
        </p:nvSpPr>
        <p:spPr>
          <a:xfrm>
            <a:off x="840623" y="1157650"/>
            <a:ext cx="200400" cy="188248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>
                <a:solidFill>
                  <a:sysClr val="windowText" lastClr="000000"/>
                </a:solidFill>
              </a:rPr>
              <a:t>7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pic>
        <p:nvPicPr>
          <p:cNvPr id="29" name="그림 28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9646C427-E001-4105-10CF-49719CA80B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16" b="44859"/>
          <a:stretch/>
        </p:blipFill>
        <p:spPr>
          <a:xfrm>
            <a:off x="2242812" y="2070978"/>
            <a:ext cx="1519188" cy="116391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BEADF4E-7ADB-A23D-2139-29F374721C08}"/>
              </a:ext>
            </a:extLst>
          </p:cNvPr>
          <p:cNvSpPr/>
          <p:nvPr/>
        </p:nvSpPr>
        <p:spPr>
          <a:xfrm>
            <a:off x="2242812" y="2294134"/>
            <a:ext cx="1519188" cy="6078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칠각형 2">
            <a:extLst>
              <a:ext uri="{FF2B5EF4-FFF2-40B4-BE49-F238E27FC236}">
                <a16:creationId xmlns:a16="http://schemas.microsoft.com/office/drawing/2014/main" id="{A827CCC1-7E8B-FBD8-3992-AFBD9F4F4454}"/>
              </a:ext>
            </a:extLst>
          </p:cNvPr>
          <p:cNvSpPr/>
          <p:nvPr/>
        </p:nvSpPr>
        <p:spPr>
          <a:xfrm>
            <a:off x="2493280" y="2084368"/>
            <a:ext cx="200400" cy="188248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>
                <a:solidFill>
                  <a:sysClr val="windowText" lastClr="000000"/>
                </a:solidFill>
              </a:rPr>
              <a:t>8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8431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Local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모델 작성 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Work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D2E4D3A-E163-3CD9-C11C-5080AC17C10B}"/>
              </a:ext>
            </a:extLst>
          </p:cNvPr>
          <p:cNvSpPr txBox="1"/>
          <p:nvPr/>
        </p:nvSpPr>
        <p:spPr>
          <a:xfrm>
            <a:off x="5568950" y="1298998"/>
            <a:ext cx="2622550" cy="15712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*Revit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실행 후 파일 열기를 통해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오픈 </a:t>
            </a:r>
            <a:endParaRPr lang="en-US" altLang="ko-KR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Create New Local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체크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2. Overwrite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existing copy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추천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DEF306-7D15-419D-6E91-69C9430B4E75}"/>
              </a:ext>
            </a:extLst>
          </p:cNvPr>
          <p:cNvSpPr txBox="1"/>
          <p:nvPr/>
        </p:nvSpPr>
        <p:spPr>
          <a:xfrm>
            <a:off x="439743" y="3451415"/>
            <a:ext cx="7750955" cy="21934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36600" indent="-228600">
              <a:spcBef>
                <a:spcPts val="600"/>
              </a:spcBef>
              <a:buAutoNum type="arabicPeriod"/>
            </a:pP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주기적으로 동기화 작업 진행 필요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수정사항 쌓여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Central modal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차이가 커질 경우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network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연결 끊김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336600" indent="-228600">
              <a:spcBef>
                <a:spcPts val="600"/>
              </a:spcBef>
              <a:buAutoNum type="arabicPeriod"/>
            </a:pP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file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실행 시 더블클릭으로 실행 하지 말고 프로그램 실행 후 내부에서 열 것 </a:t>
            </a:r>
            <a:endParaRPr lang="en-US" altLang="ko-KR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(Revit </a:t>
            </a:r>
            <a:r>
              <a: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특성상 버전 다운그레이드 불가</a:t>
            </a:r>
            <a:r>
              <a: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108000">
              <a:spcBef>
                <a:spcPts val="600"/>
              </a:spcBef>
            </a:pPr>
            <a:endParaRPr lang="en-US" altLang="ko-KR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36600" indent="-228600">
              <a:spcBef>
                <a:spcPts val="600"/>
              </a:spcBef>
              <a:buAutoNum type="arabicPeriod"/>
            </a:pPr>
            <a:endParaRPr lang="en-US" altLang="ko-KR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36600" indent="-228600">
              <a:spcBef>
                <a:spcPts val="600"/>
              </a:spcBef>
              <a:buAutoNum type="arabicPeriod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65643FB-9529-AAD0-FFF0-CA74261B7B86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22" b="23897"/>
          <a:stretch/>
        </p:blipFill>
        <p:spPr>
          <a:xfrm>
            <a:off x="440545" y="1192251"/>
            <a:ext cx="2550305" cy="1771065"/>
          </a:xfrm>
          <a:prstGeom prst="rect">
            <a:avLst/>
          </a:prstGeom>
        </p:spPr>
      </p:pic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660B6D3-740D-3FD5-F0E8-DEE52FE67F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40" b="44177"/>
          <a:stretch/>
        </p:blipFill>
        <p:spPr>
          <a:xfrm>
            <a:off x="3195727" y="1493292"/>
            <a:ext cx="1813622" cy="1205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3EB1C9-0D55-5BCF-64E6-2BD383925D71}"/>
              </a:ext>
            </a:extLst>
          </p:cNvPr>
          <p:cNvSpPr/>
          <p:nvPr/>
        </p:nvSpPr>
        <p:spPr>
          <a:xfrm>
            <a:off x="1652262" y="2820292"/>
            <a:ext cx="589288" cy="998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A32172F-E60F-D76A-57B7-7814BF9546DF}"/>
              </a:ext>
            </a:extLst>
          </p:cNvPr>
          <p:cNvSpPr/>
          <p:nvPr/>
        </p:nvSpPr>
        <p:spPr>
          <a:xfrm>
            <a:off x="3262967" y="1915369"/>
            <a:ext cx="1746381" cy="28808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" name="칠각형 11">
            <a:extLst>
              <a:ext uri="{FF2B5EF4-FFF2-40B4-BE49-F238E27FC236}">
                <a16:creationId xmlns:a16="http://schemas.microsoft.com/office/drawing/2014/main" id="{02B36787-2730-0A8B-1DCA-15DB111CBF0B}"/>
              </a:ext>
            </a:extLst>
          </p:cNvPr>
          <p:cNvSpPr/>
          <p:nvPr/>
        </p:nvSpPr>
        <p:spPr>
          <a:xfrm>
            <a:off x="2141350" y="2604168"/>
            <a:ext cx="200400" cy="188248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>
                <a:solidFill>
                  <a:sysClr val="windowText" lastClr="000000"/>
                </a:solidFill>
              </a:rPr>
              <a:t>1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3" name="칠각형 12">
            <a:extLst>
              <a:ext uri="{FF2B5EF4-FFF2-40B4-BE49-F238E27FC236}">
                <a16:creationId xmlns:a16="http://schemas.microsoft.com/office/drawing/2014/main" id="{FC25CF71-7A1E-F916-C82F-079BA28B6F7A}"/>
              </a:ext>
            </a:extLst>
          </p:cNvPr>
          <p:cNvSpPr/>
          <p:nvPr/>
        </p:nvSpPr>
        <p:spPr>
          <a:xfrm>
            <a:off x="3262967" y="1657768"/>
            <a:ext cx="200400" cy="188248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>
                <a:solidFill>
                  <a:sysClr val="windowText" lastClr="000000"/>
                </a:solidFill>
              </a:rPr>
              <a:t>2</a:t>
            </a:r>
            <a:endParaRPr lang="ko-KR" altLang="en-US" sz="1000" b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831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-1"/>
            <a:ext cx="9936164" cy="4140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 defTabSz="914220" fontAlgn="base">
              <a:spcBef>
                <a:spcPts val="300"/>
              </a:spcBef>
              <a:spcAft>
                <a:spcPct val="0"/>
              </a:spcAft>
              <a:defRPr/>
            </a:pPr>
            <a:endParaRPr kumimoji="1" lang="ko-KR" altLang="en-US" sz="18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45" y="2863668"/>
            <a:ext cx="9469052" cy="709746"/>
          </a:xfrm>
          <a:prstGeom prst="rect">
            <a:avLst/>
          </a:prstGeom>
          <a:noFill/>
        </p:spPr>
        <p:txBody>
          <a:bodyPr wrap="square" lIns="46943" rIns="46943">
            <a:spAutoFit/>
          </a:bodyPr>
          <a:lstStyle/>
          <a:p>
            <a:pPr algn="r" defTabSz="916959">
              <a:defRPr/>
            </a:pP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6.</a:t>
            </a:r>
            <a:r>
              <a:rPr lang="ko-KR" altLang="en-US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 </a:t>
            </a: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3D </a:t>
            </a:r>
            <a:r>
              <a:rPr lang="ko-KR" altLang="en-US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기반 정보 교환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1697" y="51121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7944" indent="-179965">
              <a:spcBef>
                <a:spcPts val="600"/>
              </a:spcBef>
              <a:buFont typeface="현대하모니 L" panose="02020603020101020101" pitchFamily="18" charset="-127"/>
              <a:buChar char="·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D22EEE-2756-4300-C51D-1689DBC7C467}"/>
              </a:ext>
            </a:extLst>
          </p:cNvPr>
          <p:cNvSpPr/>
          <p:nvPr/>
        </p:nvSpPr>
        <p:spPr>
          <a:xfrm>
            <a:off x="671306" y="4387665"/>
            <a:ext cx="4126937" cy="21639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6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.1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66508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646831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100" b="1" kern="120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kern="120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6. 3D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기반 정보 교환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3" name="모서리가 둥근 사각형 설명선 13">
            <a:extLst>
              <a:ext uri="{FF2B5EF4-FFF2-40B4-BE49-F238E27FC236}">
                <a16:creationId xmlns:a16="http://schemas.microsoft.com/office/drawing/2014/main" id="{7ED07454-FD70-AD7A-759C-552D034D3697}"/>
              </a:ext>
            </a:extLst>
          </p:cNvPr>
          <p:cNvSpPr/>
          <p:nvPr/>
        </p:nvSpPr>
        <p:spPr>
          <a:xfrm>
            <a:off x="372006" y="978214"/>
            <a:ext cx="1512000" cy="324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개요</a:t>
            </a:r>
            <a:endParaRPr lang="ko-KR" altLang="en-US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5" name="자유형 35">
            <a:extLst>
              <a:ext uri="{FF2B5EF4-FFF2-40B4-BE49-F238E27FC236}">
                <a16:creationId xmlns:a16="http://schemas.microsoft.com/office/drawing/2014/main" id="{A3B3B1AB-5432-3CE0-4496-8B6475B823A9}"/>
              </a:ext>
            </a:extLst>
          </p:cNvPr>
          <p:cNvSpPr/>
          <p:nvPr/>
        </p:nvSpPr>
        <p:spPr>
          <a:xfrm>
            <a:off x="1373699" y="1639059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S3D</a:t>
            </a:r>
          </a:p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(PDS)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자유형 35">
            <a:extLst>
              <a:ext uri="{FF2B5EF4-FFF2-40B4-BE49-F238E27FC236}">
                <a16:creationId xmlns:a16="http://schemas.microsoft.com/office/drawing/2014/main" id="{19F9AC9A-F2B0-A924-98C9-74AB169D9267}"/>
              </a:ext>
            </a:extLst>
          </p:cNvPr>
          <p:cNvSpPr/>
          <p:nvPr/>
        </p:nvSpPr>
        <p:spPr>
          <a:xfrm>
            <a:off x="1373699" y="2478118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E3D</a:t>
            </a:r>
          </a:p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(PDMS)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8" name="자유형 35">
            <a:extLst>
              <a:ext uri="{FF2B5EF4-FFF2-40B4-BE49-F238E27FC236}">
                <a16:creationId xmlns:a16="http://schemas.microsoft.com/office/drawing/2014/main" id="{FDBD7C3F-F7F0-8A18-1B7D-B0EDCC578A36}"/>
              </a:ext>
            </a:extLst>
          </p:cNvPr>
          <p:cNvSpPr/>
          <p:nvPr/>
        </p:nvSpPr>
        <p:spPr>
          <a:xfrm>
            <a:off x="5121283" y="1639059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9" name="자유형 35">
            <a:extLst>
              <a:ext uri="{FF2B5EF4-FFF2-40B4-BE49-F238E27FC236}">
                <a16:creationId xmlns:a16="http://schemas.microsoft.com/office/drawing/2014/main" id="{43585820-A418-FEED-7575-7C01CDB7E7AA}"/>
              </a:ext>
            </a:extLst>
          </p:cNvPr>
          <p:cNvSpPr/>
          <p:nvPr/>
        </p:nvSpPr>
        <p:spPr>
          <a:xfrm>
            <a:off x="3225196" y="1639059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SPR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0" name="자유형 35">
            <a:extLst>
              <a:ext uri="{FF2B5EF4-FFF2-40B4-BE49-F238E27FC236}">
                <a16:creationId xmlns:a16="http://schemas.microsoft.com/office/drawing/2014/main" id="{35C91E73-501C-C6F6-A1D1-3E9C614495DF}"/>
              </a:ext>
            </a:extLst>
          </p:cNvPr>
          <p:cNvSpPr/>
          <p:nvPr/>
        </p:nvSpPr>
        <p:spPr>
          <a:xfrm>
            <a:off x="3225196" y="3287601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Naviswork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94C80F-A5CA-2726-AF02-EF4130C8194A}"/>
              </a:ext>
            </a:extLst>
          </p:cNvPr>
          <p:cNvSpPr/>
          <p:nvPr/>
        </p:nvSpPr>
        <p:spPr>
          <a:xfrm>
            <a:off x="1465085" y="1386805"/>
            <a:ext cx="828000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[Design]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FE213F7-7A6A-18D0-4523-0C4ECE8FCA4B}"/>
              </a:ext>
            </a:extLst>
          </p:cNvPr>
          <p:cNvSpPr/>
          <p:nvPr/>
        </p:nvSpPr>
        <p:spPr>
          <a:xfrm>
            <a:off x="3315376" y="1386805"/>
            <a:ext cx="792000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[Review]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677CE5-2F11-CBEE-50C5-F0AAA530D1AE}"/>
              </a:ext>
            </a:extLst>
          </p:cNvPr>
          <p:cNvSpPr/>
          <p:nvPr/>
        </p:nvSpPr>
        <p:spPr>
          <a:xfrm>
            <a:off x="5177978" y="1386805"/>
            <a:ext cx="828000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[D-Twin]</a:t>
            </a:r>
          </a:p>
        </p:txBody>
      </p:sp>
      <p:sp>
        <p:nvSpPr>
          <p:cNvPr id="82" name="자유형 35">
            <a:extLst>
              <a:ext uri="{FF2B5EF4-FFF2-40B4-BE49-F238E27FC236}">
                <a16:creationId xmlns:a16="http://schemas.microsoft.com/office/drawing/2014/main" id="{145F0461-FF8D-D7AD-459F-736D375145C3}"/>
              </a:ext>
            </a:extLst>
          </p:cNvPr>
          <p:cNvSpPr/>
          <p:nvPr/>
        </p:nvSpPr>
        <p:spPr>
          <a:xfrm>
            <a:off x="3239401" y="2482127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3" name="자유형 35">
            <a:extLst>
              <a:ext uri="{FF2B5EF4-FFF2-40B4-BE49-F238E27FC236}">
                <a16:creationId xmlns:a16="http://schemas.microsoft.com/office/drawing/2014/main" id="{D53CCB4F-0F60-0C1D-B2BC-9C59D8E3B8B7}"/>
              </a:ext>
            </a:extLst>
          </p:cNvPr>
          <p:cNvSpPr/>
          <p:nvPr/>
        </p:nvSpPr>
        <p:spPr>
          <a:xfrm>
            <a:off x="5121283" y="2478118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AIM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0" name="자유형 35">
            <a:extLst>
              <a:ext uri="{FF2B5EF4-FFF2-40B4-BE49-F238E27FC236}">
                <a16:creationId xmlns:a16="http://schemas.microsoft.com/office/drawing/2014/main" id="{F693621A-7C60-2125-1FF1-B23387E18419}"/>
              </a:ext>
            </a:extLst>
          </p:cNvPr>
          <p:cNvSpPr/>
          <p:nvPr/>
        </p:nvSpPr>
        <p:spPr>
          <a:xfrm>
            <a:off x="5121283" y="3268547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Tandem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1" name="자유형 35">
            <a:extLst>
              <a:ext uri="{FF2B5EF4-FFF2-40B4-BE49-F238E27FC236}">
                <a16:creationId xmlns:a16="http://schemas.microsoft.com/office/drawing/2014/main" id="{1E90BF57-5AD8-3C27-736A-135E878A73BC}"/>
              </a:ext>
            </a:extLst>
          </p:cNvPr>
          <p:cNvSpPr/>
          <p:nvPr/>
        </p:nvSpPr>
        <p:spPr>
          <a:xfrm>
            <a:off x="7092440" y="1639059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Smart</a:t>
            </a:r>
          </a:p>
          <a:p>
            <a:pPr algn="ctr" defTabSz="396930">
              <a:lnSpc>
                <a:spcPct val="50000"/>
              </a:lnSpc>
              <a:spcBef>
                <a:spcPct val="0"/>
              </a:spcBef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Construction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5A0EF24-46E7-772B-B41E-0224C9EAE2F6}"/>
              </a:ext>
            </a:extLst>
          </p:cNvPr>
          <p:cNvSpPr/>
          <p:nvPr/>
        </p:nvSpPr>
        <p:spPr>
          <a:xfrm>
            <a:off x="6677792" y="1190410"/>
            <a:ext cx="1800000" cy="33855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[Construction &amp; Schedule]</a:t>
            </a:r>
          </a:p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* AWP/4D/5D/6D</a:t>
            </a:r>
          </a:p>
        </p:txBody>
      </p:sp>
      <p:sp>
        <p:nvSpPr>
          <p:cNvPr id="124" name="자유형 35">
            <a:extLst>
              <a:ext uri="{FF2B5EF4-FFF2-40B4-BE49-F238E27FC236}">
                <a16:creationId xmlns:a16="http://schemas.microsoft.com/office/drawing/2014/main" id="{324C611C-5242-225C-70E5-0B0C19E6771D}"/>
              </a:ext>
            </a:extLst>
          </p:cNvPr>
          <p:cNvSpPr/>
          <p:nvPr/>
        </p:nvSpPr>
        <p:spPr>
          <a:xfrm>
            <a:off x="6986600" y="2478118"/>
            <a:ext cx="121968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WorkPacks</a:t>
            </a: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(AWP)</a:t>
            </a:r>
          </a:p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ERM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5" name="자유형 35">
            <a:extLst>
              <a:ext uri="{FF2B5EF4-FFF2-40B4-BE49-F238E27FC236}">
                <a16:creationId xmlns:a16="http://schemas.microsoft.com/office/drawing/2014/main" id="{E4071B96-CBCE-680A-5FFC-F8413AF48818}"/>
              </a:ext>
            </a:extLst>
          </p:cNvPr>
          <p:cNvSpPr/>
          <p:nvPr/>
        </p:nvSpPr>
        <p:spPr>
          <a:xfrm>
            <a:off x="7092440" y="3268547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6" name="자유형 35">
            <a:extLst>
              <a:ext uri="{FF2B5EF4-FFF2-40B4-BE49-F238E27FC236}">
                <a16:creationId xmlns:a16="http://schemas.microsoft.com/office/drawing/2014/main" id="{20437840-992F-84AE-F736-71531CEA762F}"/>
              </a:ext>
            </a:extLst>
          </p:cNvPr>
          <p:cNvSpPr/>
          <p:nvPr/>
        </p:nvSpPr>
        <p:spPr>
          <a:xfrm>
            <a:off x="1373699" y="3284901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2992419-9A83-2D97-6F0B-84AEA0CE61A3}"/>
              </a:ext>
            </a:extLst>
          </p:cNvPr>
          <p:cNvSpPr/>
          <p:nvPr/>
        </p:nvSpPr>
        <p:spPr>
          <a:xfrm>
            <a:off x="359417" y="1774731"/>
            <a:ext cx="828000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[Hexagon]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41EB283-2FAE-6460-4804-5ACF18A36F53}"/>
              </a:ext>
            </a:extLst>
          </p:cNvPr>
          <p:cNvSpPr/>
          <p:nvPr/>
        </p:nvSpPr>
        <p:spPr>
          <a:xfrm>
            <a:off x="372006" y="2544471"/>
            <a:ext cx="828000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en-US" altLang="ko-KR" sz="1100" b="1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Aveva</a:t>
            </a:r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8FD712F-0FA3-C6A6-A2F3-D86CCDBEE2D9}"/>
              </a:ext>
            </a:extLst>
          </p:cNvPr>
          <p:cNvSpPr/>
          <p:nvPr/>
        </p:nvSpPr>
        <p:spPr>
          <a:xfrm>
            <a:off x="328244" y="3353198"/>
            <a:ext cx="828000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[Autodesk]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8DE8D4E-79D1-91D3-94C9-B362C0E0B71A}"/>
              </a:ext>
            </a:extLst>
          </p:cNvPr>
          <p:cNvSpPr/>
          <p:nvPr/>
        </p:nvSpPr>
        <p:spPr>
          <a:xfrm>
            <a:off x="250399" y="4174627"/>
            <a:ext cx="828000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[Bentley]</a:t>
            </a:r>
          </a:p>
        </p:txBody>
      </p:sp>
      <p:sp>
        <p:nvSpPr>
          <p:cNvPr id="131" name="자유형 35">
            <a:extLst>
              <a:ext uri="{FF2B5EF4-FFF2-40B4-BE49-F238E27FC236}">
                <a16:creationId xmlns:a16="http://schemas.microsoft.com/office/drawing/2014/main" id="{458BC8CC-FF40-F434-BEDB-4651CD231A7C}"/>
              </a:ext>
            </a:extLst>
          </p:cNvPr>
          <p:cNvSpPr/>
          <p:nvPr/>
        </p:nvSpPr>
        <p:spPr>
          <a:xfrm>
            <a:off x="3225196" y="4098320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2" name="자유형 35">
            <a:extLst>
              <a:ext uri="{FF2B5EF4-FFF2-40B4-BE49-F238E27FC236}">
                <a16:creationId xmlns:a16="http://schemas.microsoft.com/office/drawing/2014/main" id="{3FDED507-8F01-BD36-1634-569927DCA71E}"/>
              </a:ext>
            </a:extLst>
          </p:cNvPr>
          <p:cNvSpPr/>
          <p:nvPr/>
        </p:nvSpPr>
        <p:spPr>
          <a:xfrm>
            <a:off x="5121283" y="4079266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iTwin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3" name="자유형 35">
            <a:extLst>
              <a:ext uri="{FF2B5EF4-FFF2-40B4-BE49-F238E27FC236}">
                <a16:creationId xmlns:a16="http://schemas.microsoft.com/office/drawing/2014/main" id="{0C3D1408-5454-E621-EC30-C24C5694FAFB}"/>
              </a:ext>
            </a:extLst>
          </p:cNvPr>
          <p:cNvSpPr/>
          <p:nvPr/>
        </p:nvSpPr>
        <p:spPr>
          <a:xfrm>
            <a:off x="7092440" y="4079266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Synchro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4" name="자유형 35">
            <a:extLst>
              <a:ext uri="{FF2B5EF4-FFF2-40B4-BE49-F238E27FC236}">
                <a16:creationId xmlns:a16="http://schemas.microsoft.com/office/drawing/2014/main" id="{D9D66736-11FC-CDE2-F034-8BA193A1F096}"/>
              </a:ext>
            </a:extLst>
          </p:cNvPr>
          <p:cNvSpPr/>
          <p:nvPr/>
        </p:nvSpPr>
        <p:spPr>
          <a:xfrm>
            <a:off x="1373699" y="4095620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MicroStation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5" name="자유형 35">
            <a:extLst>
              <a:ext uri="{FF2B5EF4-FFF2-40B4-BE49-F238E27FC236}">
                <a16:creationId xmlns:a16="http://schemas.microsoft.com/office/drawing/2014/main" id="{5F8AEDDD-1FD5-80FF-A5C6-A8D6C3EC96B3}"/>
              </a:ext>
            </a:extLst>
          </p:cNvPr>
          <p:cNvSpPr/>
          <p:nvPr/>
        </p:nvSpPr>
        <p:spPr>
          <a:xfrm>
            <a:off x="7092440" y="4894108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iConstruct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6249FF-E9EB-2AE3-97A3-A2B8663137EF}"/>
              </a:ext>
            </a:extLst>
          </p:cNvPr>
          <p:cNvSpPr/>
          <p:nvPr/>
        </p:nvSpPr>
        <p:spPr>
          <a:xfrm>
            <a:off x="358894" y="5795755"/>
            <a:ext cx="4415959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[Tool</a:t>
            </a:r>
            <a:r>
              <a:rPr lang="ko-KR" altLang="en-US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선정 기준</a:t>
            </a:r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marL="228600" indent="-228600" defTabSz="902786" eaLnBrk="0" latinLnBrk="0" hangingPunct="0">
              <a:buAutoNum type="arabicPeriod"/>
            </a:pPr>
            <a:r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설계팀의 설계 </a:t>
            </a:r>
            <a:r>
              <a:rPr lang="ko-KR" altLang="en-US" sz="110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r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산출 생산성</a:t>
            </a:r>
            <a:endParaRPr lang="en-US" altLang="ko-KR" sz="11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 defTabSz="902786" eaLnBrk="0" latinLnBrk="0" hangingPunct="0">
              <a:buAutoNum type="arabicPeriod"/>
            </a:pPr>
            <a:r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발주처가 요구하는 성과품의 작성 생산성</a:t>
            </a:r>
            <a:endParaRPr lang="en-US" altLang="ko-KR" sz="11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 defTabSz="902786" eaLnBrk="0" latinLnBrk="0" hangingPunct="0">
              <a:buAutoNum type="arabicPeriod"/>
            </a:pPr>
            <a:r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발주처가 요구하는 </a:t>
            </a:r>
            <a:r>
              <a:rPr lang="en-US" altLang="ko-KR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활용 용도에 적합한 수준의 정보 입력 가능 </a:t>
            </a:r>
            <a:endParaRPr lang="en-US" altLang="ko-KR" sz="11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>
            <a:hlinkClick r:id="rId3"/>
            <a:extLst>
              <a:ext uri="{FF2B5EF4-FFF2-40B4-BE49-F238E27FC236}">
                <a16:creationId xmlns:a16="http://schemas.microsoft.com/office/drawing/2014/main" id="{4D2010E7-DFA4-C13F-3EF2-85C052BF2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4" y="4385316"/>
            <a:ext cx="743227" cy="180000"/>
          </a:xfrm>
          <a:prstGeom prst="rect">
            <a:avLst/>
          </a:prstGeom>
        </p:spPr>
      </p:pic>
      <p:pic>
        <p:nvPicPr>
          <p:cNvPr id="3" name="그림 2">
            <a:hlinkClick r:id="rId5"/>
            <a:extLst>
              <a:ext uri="{FF2B5EF4-FFF2-40B4-BE49-F238E27FC236}">
                <a16:creationId xmlns:a16="http://schemas.microsoft.com/office/drawing/2014/main" id="{C66FF3F5-BE49-1977-A21A-8CFC08A11D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1" y="2009734"/>
            <a:ext cx="792000" cy="245358"/>
          </a:xfrm>
          <a:prstGeom prst="rect">
            <a:avLst/>
          </a:prstGeom>
        </p:spPr>
      </p:pic>
      <p:pic>
        <p:nvPicPr>
          <p:cNvPr id="4" name="그림 3">
            <a:hlinkClick r:id="rId7"/>
            <a:extLst>
              <a:ext uri="{FF2B5EF4-FFF2-40B4-BE49-F238E27FC236}">
                <a16:creationId xmlns:a16="http://schemas.microsoft.com/office/drawing/2014/main" id="{5860D3C1-1ADF-6FBC-A775-57D86FC759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" t="20276" r="10144" b="44010"/>
          <a:stretch/>
        </p:blipFill>
        <p:spPr>
          <a:xfrm>
            <a:off x="324280" y="3563435"/>
            <a:ext cx="864000" cy="227370"/>
          </a:xfrm>
          <a:prstGeom prst="rect">
            <a:avLst/>
          </a:prstGeom>
        </p:spPr>
      </p:pic>
      <p:pic>
        <p:nvPicPr>
          <p:cNvPr id="5" name="그림 4">
            <a:hlinkClick r:id="rId9"/>
            <a:extLst>
              <a:ext uri="{FF2B5EF4-FFF2-40B4-BE49-F238E27FC236}">
                <a16:creationId xmlns:a16="http://schemas.microsoft.com/office/drawing/2014/main" id="{6E505DD6-0D4D-F5DA-2DEE-BBBF8BD3816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9" t="23421" r="52841"/>
          <a:stretch/>
        </p:blipFill>
        <p:spPr>
          <a:xfrm>
            <a:off x="366081" y="2751174"/>
            <a:ext cx="651312" cy="25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F0866F-34A3-0DD5-74FE-3967F3A5F31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59" b="28326"/>
          <a:stretch/>
        </p:blipFill>
        <p:spPr>
          <a:xfrm>
            <a:off x="3266296" y="3659391"/>
            <a:ext cx="919514" cy="28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09B3D4-B92F-C9E3-8F92-C8A742263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8846" y="2055550"/>
            <a:ext cx="720000" cy="17297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AA7C8B-0D4D-8064-BFE9-16D3322FCF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6776" y="2870076"/>
            <a:ext cx="540000" cy="2379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A2EEAD-F044-1FDD-8414-48FA71DAB1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2033" y="2040471"/>
            <a:ext cx="900000" cy="2354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C8B9B8-1C1D-0042-D6FC-5FCC76D68D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8564" y="4851382"/>
            <a:ext cx="720000" cy="273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71B2AD-0E94-AFF6-EAF8-F466222FE5A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97" y="3702310"/>
            <a:ext cx="720000" cy="226233"/>
          </a:xfrm>
          <a:prstGeom prst="rect">
            <a:avLst/>
          </a:prstGeom>
        </p:spPr>
      </p:pic>
      <p:sp>
        <p:nvSpPr>
          <p:cNvPr id="12" name="모서리가 둥근 직사각형 79">
            <a:extLst>
              <a:ext uri="{FF2B5EF4-FFF2-40B4-BE49-F238E27FC236}">
                <a16:creationId xmlns:a16="http://schemas.microsoft.com/office/drawing/2014/main" id="{3EF02981-BC42-AFB5-E6C1-F017436F3234}"/>
              </a:ext>
            </a:extLst>
          </p:cNvPr>
          <p:cNvSpPr/>
          <p:nvPr/>
        </p:nvSpPr>
        <p:spPr>
          <a:xfrm>
            <a:off x="288420" y="1608526"/>
            <a:ext cx="8148897" cy="731499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79">
            <a:extLst>
              <a:ext uri="{FF2B5EF4-FFF2-40B4-BE49-F238E27FC236}">
                <a16:creationId xmlns:a16="http://schemas.microsoft.com/office/drawing/2014/main" id="{922D6BC3-1142-26FC-DBCD-795A1CE4C4AA}"/>
              </a:ext>
            </a:extLst>
          </p:cNvPr>
          <p:cNvSpPr/>
          <p:nvPr/>
        </p:nvSpPr>
        <p:spPr>
          <a:xfrm>
            <a:off x="294049" y="2432584"/>
            <a:ext cx="8148897" cy="731499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79">
            <a:extLst>
              <a:ext uri="{FF2B5EF4-FFF2-40B4-BE49-F238E27FC236}">
                <a16:creationId xmlns:a16="http://schemas.microsoft.com/office/drawing/2014/main" id="{D8E4F5EF-68B0-9F76-4E0C-5D75A810FB1D}"/>
              </a:ext>
            </a:extLst>
          </p:cNvPr>
          <p:cNvSpPr/>
          <p:nvPr/>
        </p:nvSpPr>
        <p:spPr>
          <a:xfrm>
            <a:off x="288419" y="3239197"/>
            <a:ext cx="8148897" cy="731499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79">
            <a:extLst>
              <a:ext uri="{FF2B5EF4-FFF2-40B4-BE49-F238E27FC236}">
                <a16:creationId xmlns:a16="http://schemas.microsoft.com/office/drawing/2014/main" id="{CF33A8DF-474A-8DA1-1FB5-DE22B55043C6}"/>
              </a:ext>
            </a:extLst>
          </p:cNvPr>
          <p:cNvSpPr/>
          <p:nvPr/>
        </p:nvSpPr>
        <p:spPr>
          <a:xfrm>
            <a:off x="288418" y="4045921"/>
            <a:ext cx="8148897" cy="731499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79">
            <a:extLst>
              <a:ext uri="{FF2B5EF4-FFF2-40B4-BE49-F238E27FC236}">
                <a16:creationId xmlns:a16="http://schemas.microsoft.com/office/drawing/2014/main" id="{523146A4-6767-FC14-440E-E5EF7BF0DC53}"/>
              </a:ext>
            </a:extLst>
          </p:cNvPr>
          <p:cNvSpPr/>
          <p:nvPr/>
        </p:nvSpPr>
        <p:spPr>
          <a:xfrm>
            <a:off x="1245821" y="1338047"/>
            <a:ext cx="1307561" cy="3974367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79">
            <a:extLst>
              <a:ext uri="{FF2B5EF4-FFF2-40B4-BE49-F238E27FC236}">
                <a16:creationId xmlns:a16="http://schemas.microsoft.com/office/drawing/2014/main" id="{036A4980-DB5B-33AB-2B10-D2B1962F4C99}"/>
              </a:ext>
            </a:extLst>
          </p:cNvPr>
          <p:cNvSpPr/>
          <p:nvPr/>
        </p:nvSpPr>
        <p:spPr>
          <a:xfrm>
            <a:off x="3111775" y="1338047"/>
            <a:ext cx="1307561" cy="3974367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모서리가 둥근 직사각형 79">
            <a:extLst>
              <a:ext uri="{FF2B5EF4-FFF2-40B4-BE49-F238E27FC236}">
                <a16:creationId xmlns:a16="http://schemas.microsoft.com/office/drawing/2014/main" id="{185A9A36-A63E-97C8-D58E-7B290E02A8A1}"/>
              </a:ext>
            </a:extLst>
          </p:cNvPr>
          <p:cNvSpPr/>
          <p:nvPr/>
        </p:nvSpPr>
        <p:spPr>
          <a:xfrm>
            <a:off x="4965930" y="1341360"/>
            <a:ext cx="1307561" cy="3974367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모서리가 둥근 직사각형 79">
            <a:extLst>
              <a:ext uri="{FF2B5EF4-FFF2-40B4-BE49-F238E27FC236}">
                <a16:creationId xmlns:a16="http://schemas.microsoft.com/office/drawing/2014/main" id="{9B185259-4AE6-974F-59E8-4A76EFBDCA6B}"/>
              </a:ext>
            </a:extLst>
          </p:cNvPr>
          <p:cNvSpPr/>
          <p:nvPr/>
        </p:nvSpPr>
        <p:spPr>
          <a:xfrm>
            <a:off x="6678124" y="1015990"/>
            <a:ext cx="1777442" cy="4296424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29004E4-1226-04DB-527C-DBD83A60A5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57666" y="4476803"/>
            <a:ext cx="900000" cy="2686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C462364-BC2D-280E-F7F5-6F3203CBA4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59652" y="3653334"/>
            <a:ext cx="720000" cy="2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72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Project File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3" name="모서리가 둥근 사각형 설명선 13">
            <a:extLst>
              <a:ext uri="{FF2B5EF4-FFF2-40B4-BE49-F238E27FC236}">
                <a16:creationId xmlns:a16="http://schemas.microsoft.com/office/drawing/2014/main" id="{83B344CD-4E41-1D5A-FCE1-211C255EA73F}"/>
              </a:ext>
            </a:extLst>
          </p:cNvPr>
          <p:cNvSpPr/>
          <p:nvPr/>
        </p:nvSpPr>
        <p:spPr>
          <a:xfrm>
            <a:off x="372006" y="978214"/>
            <a:ext cx="1512000" cy="324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 과제</a:t>
            </a:r>
            <a:endParaRPr lang="ko-KR" altLang="en-US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8D2A5-1049-4F1A-D058-21DF13D6307F}"/>
              </a:ext>
            </a:extLst>
          </p:cNvPr>
          <p:cNvSpPr txBox="1"/>
          <p:nvPr/>
        </p:nvSpPr>
        <p:spPr>
          <a:xfrm>
            <a:off x="372006" y="1432016"/>
            <a:ext cx="8046130" cy="504419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Dynamo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전문가 추가 확보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 생산성 향상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4F3680-45D3-FC47-30EB-0231F573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0" y="1969266"/>
            <a:ext cx="3949832" cy="22101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FB4094-CB84-CBCF-D158-EE05886FD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38" y="1706251"/>
            <a:ext cx="2946192" cy="31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633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6. 3D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기반 정보 교환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3" name="모서리가 둥근 사각형 설명선 13">
            <a:extLst>
              <a:ext uri="{FF2B5EF4-FFF2-40B4-BE49-F238E27FC236}">
                <a16:creationId xmlns:a16="http://schemas.microsoft.com/office/drawing/2014/main" id="{7ED07454-FD70-AD7A-759C-552D034D3697}"/>
              </a:ext>
            </a:extLst>
          </p:cNvPr>
          <p:cNvSpPr/>
          <p:nvPr/>
        </p:nvSpPr>
        <p:spPr>
          <a:xfrm>
            <a:off x="372006" y="978214"/>
            <a:ext cx="1512000" cy="324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SACE2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사례</a:t>
            </a:r>
            <a:endParaRPr lang="ko-KR" altLang="en-US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자유형 35">
            <a:extLst>
              <a:ext uri="{FF2B5EF4-FFF2-40B4-BE49-F238E27FC236}">
                <a16:creationId xmlns:a16="http://schemas.microsoft.com/office/drawing/2014/main" id="{7389714A-5B9D-6B67-368F-446586D0F950}"/>
              </a:ext>
            </a:extLst>
          </p:cNvPr>
          <p:cNvSpPr/>
          <p:nvPr/>
        </p:nvSpPr>
        <p:spPr>
          <a:xfrm>
            <a:off x="5235848" y="1031138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도면 산출</a:t>
            </a:r>
          </a:p>
        </p:txBody>
      </p:sp>
      <p:sp>
        <p:nvSpPr>
          <p:cNvPr id="24" name="자유형 35">
            <a:extLst>
              <a:ext uri="{FF2B5EF4-FFF2-40B4-BE49-F238E27FC236}">
                <a16:creationId xmlns:a16="http://schemas.microsoft.com/office/drawing/2014/main" id="{3112A08F-DF28-B496-EC60-3238E89A006E}"/>
              </a:ext>
            </a:extLst>
          </p:cNvPr>
          <p:cNvSpPr/>
          <p:nvPr/>
        </p:nvSpPr>
        <p:spPr>
          <a:xfrm>
            <a:off x="3549227" y="1826612"/>
            <a:ext cx="1080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spcBef>
                <a:spcPct val="0"/>
              </a:spcBef>
            </a:pP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</a:p>
          <a:p>
            <a:pPr algn="ctr" defTabSz="396930">
              <a:spcBef>
                <a:spcPct val="0"/>
              </a:spcBef>
            </a:pP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(Revit)</a:t>
            </a:r>
            <a:endParaRPr lang="ko-KR" altLang="en-US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자유형 35">
            <a:extLst>
              <a:ext uri="{FF2B5EF4-FFF2-40B4-BE49-F238E27FC236}">
                <a16:creationId xmlns:a16="http://schemas.microsoft.com/office/drawing/2014/main" id="{32BA10C5-E290-3538-D323-17B65963446C}"/>
              </a:ext>
            </a:extLst>
          </p:cNvPr>
          <p:cNvSpPr/>
          <p:nvPr/>
        </p:nvSpPr>
        <p:spPr>
          <a:xfrm>
            <a:off x="5235848" y="2618967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DD95DD-F7F3-15B0-7243-EBE37960DA4A}"/>
              </a:ext>
            </a:extLst>
          </p:cNvPr>
          <p:cNvSpPr/>
          <p:nvPr/>
        </p:nvSpPr>
        <p:spPr>
          <a:xfrm>
            <a:off x="6277809" y="978214"/>
            <a:ext cx="15017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02786" eaLnBrk="0" latinLnBrk="0" hangingPunct="0">
              <a:buFont typeface="Arial" panose="020B0604020202020204" pitchFamily="34" charset="0"/>
              <a:buChar char="•"/>
              <a:defRPr/>
            </a:pPr>
            <a:r>
              <a:rPr lang="en-US" altLang="ko-KR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100% </a:t>
            </a:r>
            <a:r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대체</a:t>
            </a:r>
            <a:r>
              <a:rPr lang="en-US" altLang="ko-KR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가능 </a:t>
            </a:r>
            <a:endParaRPr lang="en-US" altLang="ko-KR" sz="11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defTabSz="902786" eaLnBrk="0" latinLnBrk="0" hangingPunct="0">
              <a:buFont typeface="Arial" panose="020B0604020202020204" pitchFamily="34" charset="0"/>
              <a:buChar char="•"/>
              <a:defRPr/>
            </a:pPr>
            <a:r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생산성 향상</a:t>
            </a:r>
            <a:endParaRPr lang="en-US" altLang="ko-KR" sz="11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자유형 35">
            <a:extLst>
              <a:ext uri="{FF2B5EF4-FFF2-40B4-BE49-F238E27FC236}">
                <a16:creationId xmlns:a16="http://schemas.microsoft.com/office/drawing/2014/main" id="{BB0DC2B1-053C-A809-FA0C-1896EF4E03B2}"/>
              </a:ext>
            </a:extLst>
          </p:cNvPr>
          <p:cNvSpPr/>
          <p:nvPr/>
        </p:nvSpPr>
        <p:spPr>
          <a:xfrm>
            <a:off x="2099810" y="1031138"/>
            <a:ext cx="792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</a:p>
        </p:txBody>
      </p:sp>
      <p:sp>
        <p:nvSpPr>
          <p:cNvPr id="32" name="자유형 35">
            <a:extLst>
              <a:ext uri="{FF2B5EF4-FFF2-40B4-BE49-F238E27FC236}">
                <a16:creationId xmlns:a16="http://schemas.microsoft.com/office/drawing/2014/main" id="{F36CE1B4-A273-BF31-27A3-C48C3F172B23}"/>
              </a:ext>
            </a:extLst>
          </p:cNvPr>
          <p:cNvSpPr/>
          <p:nvPr/>
        </p:nvSpPr>
        <p:spPr>
          <a:xfrm>
            <a:off x="2099810" y="1826612"/>
            <a:ext cx="792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</a:p>
        </p:txBody>
      </p:sp>
      <p:sp>
        <p:nvSpPr>
          <p:cNvPr id="33" name="자유형 35">
            <a:extLst>
              <a:ext uri="{FF2B5EF4-FFF2-40B4-BE49-F238E27FC236}">
                <a16:creationId xmlns:a16="http://schemas.microsoft.com/office/drawing/2014/main" id="{21E0EA21-A650-43DB-4FA5-AF4E1100EE3A}"/>
              </a:ext>
            </a:extLst>
          </p:cNvPr>
          <p:cNvSpPr/>
          <p:nvPr/>
        </p:nvSpPr>
        <p:spPr>
          <a:xfrm>
            <a:off x="2099810" y="2622086"/>
            <a:ext cx="792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CA16B8-B4AD-2432-0060-80CAEFDFFF20}"/>
              </a:ext>
            </a:extLst>
          </p:cNvPr>
          <p:cNvSpPr/>
          <p:nvPr/>
        </p:nvSpPr>
        <p:spPr>
          <a:xfrm>
            <a:off x="2099810" y="1439701"/>
            <a:ext cx="936000" cy="288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02786" eaLnBrk="0" latinLnBrk="0" hangingPunct="0">
              <a:buFont typeface="Arial" panose="020B0604020202020204" pitchFamily="34" charset="0"/>
              <a:buChar char="•"/>
              <a:defRPr/>
            </a:pPr>
            <a:r>
              <a:rPr lang="en-US" altLang="ko-KR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CAD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7754AB-9F29-A120-37D0-F96D966E917E}"/>
              </a:ext>
            </a:extLst>
          </p:cNvPr>
          <p:cNvSpPr/>
          <p:nvPr/>
        </p:nvSpPr>
        <p:spPr>
          <a:xfrm>
            <a:off x="2099810" y="2255493"/>
            <a:ext cx="936000" cy="288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02786" eaLnBrk="0" latinLnBrk="0" hangingPunct="0">
              <a:buFont typeface="Arial" panose="020B0604020202020204" pitchFamily="34" charset="0"/>
              <a:buChar char="•"/>
              <a:defRPr/>
            </a:pPr>
            <a:r>
              <a:rPr lang="en-US" altLang="ko-KR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ABOQ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7ED200-F415-48EE-921C-5C106C2F33A7}"/>
              </a:ext>
            </a:extLst>
          </p:cNvPr>
          <p:cNvSpPr/>
          <p:nvPr/>
        </p:nvSpPr>
        <p:spPr>
          <a:xfrm>
            <a:off x="2099810" y="3033673"/>
            <a:ext cx="1044000" cy="288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02786" eaLnBrk="0" latinLnBrk="0" hangingPunct="0">
              <a:buFont typeface="Arial" panose="020B0604020202020204" pitchFamily="34" charset="0"/>
              <a:buChar char="•"/>
              <a:defRPr/>
            </a:pPr>
            <a:r>
              <a:rPr lang="en-US" altLang="ko-KR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S3D / E3D</a:t>
            </a:r>
          </a:p>
        </p:txBody>
      </p:sp>
      <p:sp>
        <p:nvSpPr>
          <p:cNvPr id="37" name="자유형 35">
            <a:extLst>
              <a:ext uri="{FF2B5EF4-FFF2-40B4-BE49-F238E27FC236}">
                <a16:creationId xmlns:a16="http://schemas.microsoft.com/office/drawing/2014/main" id="{5A6593C7-E9B3-3B74-6749-CB5A4E749BCD}"/>
              </a:ext>
            </a:extLst>
          </p:cNvPr>
          <p:cNvSpPr/>
          <p:nvPr/>
        </p:nvSpPr>
        <p:spPr>
          <a:xfrm>
            <a:off x="5235848" y="1826612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물량 산출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60F29FD-52D6-493E-7FC7-81BC030AC5CE}"/>
              </a:ext>
            </a:extLst>
          </p:cNvPr>
          <p:cNvCxnSpPr>
            <a:cxnSpLocks/>
            <a:stCxn id="24" idx="3"/>
            <a:endCxn id="15" idx="7"/>
          </p:cNvCxnSpPr>
          <p:nvPr/>
        </p:nvCxnSpPr>
        <p:spPr>
          <a:xfrm flipV="1">
            <a:off x="4629227" y="1331137"/>
            <a:ext cx="606621" cy="55547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5944A0-BE86-2BA9-96A7-FD92B3C2149F}"/>
              </a:ext>
            </a:extLst>
          </p:cNvPr>
          <p:cNvSpPr/>
          <p:nvPr/>
        </p:nvSpPr>
        <p:spPr>
          <a:xfrm>
            <a:off x="6272837" y="1817185"/>
            <a:ext cx="15017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02786" eaLnBrk="0" latinLnBrk="0" hangingPunct="0">
              <a:buFont typeface="Arial" panose="020B0604020202020204" pitchFamily="34" charset="0"/>
              <a:buChar char="•"/>
              <a:defRPr/>
            </a:pPr>
            <a:r>
              <a:rPr lang="en-US" altLang="ko-KR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100% </a:t>
            </a:r>
            <a:r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대체</a:t>
            </a:r>
            <a:r>
              <a:rPr lang="en-US" altLang="ko-KR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가능 </a:t>
            </a:r>
            <a:endParaRPr lang="en-US" altLang="ko-KR" sz="11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defTabSz="902786" eaLnBrk="0" latinLnBrk="0" hangingPunct="0">
              <a:buFont typeface="Arial" panose="020B0604020202020204" pitchFamily="34" charset="0"/>
              <a:buChar char="•"/>
              <a:defRPr/>
            </a:pPr>
            <a:r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생산성 향상</a:t>
            </a:r>
            <a:endParaRPr lang="en-US" altLang="ko-KR" sz="11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E10664C-D39A-E361-1CBE-680FC4A775CE}"/>
              </a:ext>
            </a:extLst>
          </p:cNvPr>
          <p:cNvCxnSpPr>
            <a:cxnSpLocks/>
          </p:cNvCxnSpPr>
          <p:nvPr/>
        </p:nvCxnSpPr>
        <p:spPr>
          <a:xfrm>
            <a:off x="4629227" y="2004030"/>
            <a:ext cx="606621" cy="0"/>
          </a:xfrm>
          <a:prstGeom prst="straightConnector1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06E2DBC-6774-1CC3-473E-A2EBC05D3316}"/>
              </a:ext>
            </a:extLst>
          </p:cNvPr>
          <p:cNvCxnSpPr>
            <a:cxnSpLocks/>
            <a:stCxn id="24" idx="4"/>
            <a:endCxn id="29" idx="0"/>
          </p:cNvCxnSpPr>
          <p:nvPr/>
        </p:nvCxnSpPr>
        <p:spPr>
          <a:xfrm>
            <a:off x="4629227" y="2126611"/>
            <a:ext cx="606621" cy="552357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자유형 35">
            <a:extLst>
              <a:ext uri="{FF2B5EF4-FFF2-40B4-BE49-F238E27FC236}">
                <a16:creationId xmlns:a16="http://schemas.microsoft.com/office/drawing/2014/main" id="{7BE1F1CA-6F01-B4AA-459E-6B21745763D7}"/>
              </a:ext>
            </a:extLst>
          </p:cNvPr>
          <p:cNvSpPr/>
          <p:nvPr/>
        </p:nvSpPr>
        <p:spPr>
          <a:xfrm>
            <a:off x="7389864" y="2615343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5EA163B-7752-96E0-FFBC-D94D25A6B266}"/>
              </a:ext>
            </a:extLst>
          </p:cNvPr>
          <p:cNvCxnSpPr>
            <a:cxnSpLocks/>
          </p:cNvCxnSpPr>
          <p:nvPr/>
        </p:nvCxnSpPr>
        <p:spPr>
          <a:xfrm>
            <a:off x="5709227" y="3011664"/>
            <a:ext cx="16847" cy="50017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9EB541A-C93A-AAFF-E3CB-05F1DF2FC80E}"/>
              </a:ext>
            </a:extLst>
          </p:cNvPr>
          <p:cNvCxnSpPr>
            <a:cxnSpLocks/>
          </p:cNvCxnSpPr>
          <p:nvPr/>
        </p:nvCxnSpPr>
        <p:spPr>
          <a:xfrm>
            <a:off x="5709227" y="3002441"/>
            <a:ext cx="2237569" cy="46387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4423B70-BFD1-9286-9FC2-2CC0AABD84BB}"/>
              </a:ext>
            </a:extLst>
          </p:cNvPr>
          <p:cNvCxnSpPr>
            <a:cxnSpLocks/>
          </p:cNvCxnSpPr>
          <p:nvPr/>
        </p:nvCxnSpPr>
        <p:spPr>
          <a:xfrm>
            <a:off x="3035810" y="1002857"/>
            <a:ext cx="0" cy="229053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화살표: 오각형 86">
            <a:extLst>
              <a:ext uri="{FF2B5EF4-FFF2-40B4-BE49-F238E27FC236}">
                <a16:creationId xmlns:a16="http://schemas.microsoft.com/office/drawing/2014/main" id="{DEFDAE5B-B5B3-D84D-06BF-3CF2F5165344}"/>
              </a:ext>
            </a:extLst>
          </p:cNvPr>
          <p:cNvSpPr/>
          <p:nvPr/>
        </p:nvSpPr>
        <p:spPr>
          <a:xfrm>
            <a:off x="3102002" y="1545374"/>
            <a:ext cx="326743" cy="968721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C570DB98-7F99-7A5E-3A3D-956C7A055CD2}"/>
              </a:ext>
            </a:extLst>
          </p:cNvPr>
          <p:cNvCxnSpPr>
            <a:cxnSpLocks/>
            <a:stCxn id="29" idx="6"/>
          </p:cNvCxnSpPr>
          <p:nvPr/>
        </p:nvCxnSpPr>
        <p:spPr>
          <a:xfrm flipH="1">
            <a:off x="1209782" y="2978967"/>
            <a:ext cx="4109980" cy="727800"/>
          </a:xfrm>
          <a:prstGeom prst="bentConnector4">
            <a:avLst>
              <a:gd name="adj1" fmla="val -5562"/>
              <a:gd name="adj2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자유형 35">
            <a:extLst>
              <a:ext uri="{FF2B5EF4-FFF2-40B4-BE49-F238E27FC236}">
                <a16:creationId xmlns:a16="http://schemas.microsoft.com/office/drawing/2014/main" id="{AA8FB918-0601-2003-4E0C-E8FC62D7457B}"/>
              </a:ext>
            </a:extLst>
          </p:cNvPr>
          <p:cNvSpPr/>
          <p:nvPr/>
        </p:nvSpPr>
        <p:spPr>
          <a:xfrm>
            <a:off x="1220497" y="3938474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S3D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자유형 35">
            <a:extLst>
              <a:ext uri="{FF2B5EF4-FFF2-40B4-BE49-F238E27FC236}">
                <a16:creationId xmlns:a16="http://schemas.microsoft.com/office/drawing/2014/main" id="{29098A0F-E985-7D9B-407B-EEE331F7A2F6}"/>
              </a:ext>
            </a:extLst>
          </p:cNvPr>
          <p:cNvSpPr/>
          <p:nvPr/>
        </p:nvSpPr>
        <p:spPr>
          <a:xfrm>
            <a:off x="1220497" y="4696849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E3D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자유형 35">
            <a:extLst>
              <a:ext uri="{FF2B5EF4-FFF2-40B4-BE49-F238E27FC236}">
                <a16:creationId xmlns:a16="http://schemas.microsoft.com/office/drawing/2014/main" id="{E80DFE58-9FFE-19C1-0089-7199A5DC68B8}"/>
              </a:ext>
            </a:extLst>
          </p:cNvPr>
          <p:cNvSpPr/>
          <p:nvPr/>
        </p:nvSpPr>
        <p:spPr>
          <a:xfrm>
            <a:off x="4968081" y="3938474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자유형 35">
            <a:extLst>
              <a:ext uri="{FF2B5EF4-FFF2-40B4-BE49-F238E27FC236}">
                <a16:creationId xmlns:a16="http://schemas.microsoft.com/office/drawing/2014/main" id="{9C42E565-1B92-BD8E-BEDD-02A94BCD7FD6}"/>
              </a:ext>
            </a:extLst>
          </p:cNvPr>
          <p:cNvSpPr/>
          <p:nvPr/>
        </p:nvSpPr>
        <p:spPr>
          <a:xfrm>
            <a:off x="3071994" y="3938474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SPR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자유형 35">
            <a:extLst>
              <a:ext uri="{FF2B5EF4-FFF2-40B4-BE49-F238E27FC236}">
                <a16:creationId xmlns:a16="http://schemas.microsoft.com/office/drawing/2014/main" id="{B96F51FB-BABE-08D9-CE47-BEB10E295674}"/>
              </a:ext>
            </a:extLst>
          </p:cNvPr>
          <p:cNvSpPr/>
          <p:nvPr/>
        </p:nvSpPr>
        <p:spPr>
          <a:xfrm>
            <a:off x="3071994" y="5425651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Naviswork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BFA31E-D30C-D1F3-2BD4-410815AF70C6}"/>
              </a:ext>
            </a:extLst>
          </p:cNvPr>
          <p:cNvSpPr/>
          <p:nvPr/>
        </p:nvSpPr>
        <p:spPr>
          <a:xfrm>
            <a:off x="1311883" y="3686220"/>
            <a:ext cx="828000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[Design]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652FD7-6BB9-03ED-5DD1-B872C23F5F95}"/>
              </a:ext>
            </a:extLst>
          </p:cNvPr>
          <p:cNvSpPr/>
          <p:nvPr/>
        </p:nvSpPr>
        <p:spPr>
          <a:xfrm>
            <a:off x="3162174" y="3686220"/>
            <a:ext cx="792000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[Review]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428474-B062-148E-93EF-A2782456C5EC}"/>
              </a:ext>
            </a:extLst>
          </p:cNvPr>
          <p:cNvSpPr/>
          <p:nvPr/>
        </p:nvSpPr>
        <p:spPr>
          <a:xfrm>
            <a:off x="5024776" y="3686220"/>
            <a:ext cx="828000" cy="169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[D-Twin]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E0137C-53CC-DE8C-7494-7AEEC6546E20}"/>
              </a:ext>
            </a:extLst>
          </p:cNvPr>
          <p:cNvSpPr/>
          <p:nvPr/>
        </p:nvSpPr>
        <p:spPr>
          <a:xfrm>
            <a:off x="1239742" y="4307991"/>
            <a:ext cx="13680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72000" indent="-72000" defTabSz="902786" eaLnBrk="0" latinLnBrk="0" hangingPunct="0">
              <a:buFont typeface="Arial" panose="020B0604020202020204" pitchFamily="34" charset="0"/>
              <a:buChar char="•"/>
            </a:pP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이미지 변환</a:t>
            </a: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  <a:p>
            <a:pPr marL="72000" indent="-72000" defTabSz="902786" eaLnBrk="0" latinLnBrk="0" hangingPunct="0">
              <a:buFont typeface="Arial" panose="020B0604020202020204" pitchFamily="34" charset="0"/>
              <a:buChar char="•"/>
            </a:pPr>
            <a:r>
              <a:rPr lang="ko-KR" altLang="en-US" sz="800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유관팀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요청 수준으로 변경 불가</a:t>
            </a:r>
            <a:endParaRPr lang="en-US" altLang="ko-KR" sz="8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A192BF-4313-EBC2-07DE-C8194E33DB7F}"/>
              </a:ext>
            </a:extLst>
          </p:cNvPr>
          <p:cNvSpPr/>
          <p:nvPr/>
        </p:nvSpPr>
        <p:spPr>
          <a:xfrm>
            <a:off x="3078050" y="4307994"/>
            <a:ext cx="13320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72000" indent="-72000" defTabSz="902786" eaLnBrk="0" latinLnBrk="0" hangingPunct="0">
              <a:buFont typeface="Arial" panose="020B0604020202020204" pitchFamily="34" charset="0"/>
              <a:buChar char="•"/>
            </a:pP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이미지 변환</a:t>
            </a: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  <a:p>
            <a:pPr marL="72000" indent="-72000" defTabSz="902786" eaLnBrk="0" latinLnBrk="0" hangingPunct="0">
              <a:buFont typeface="Arial" panose="020B0604020202020204" pitchFamily="34" charset="0"/>
              <a:buChar char="•"/>
            </a:pP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입력된 정보 반영 불가</a:t>
            </a:r>
            <a:endParaRPr lang="en-US" altLang="ko-KR" sz="8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F9EC73-F3DB-01A6-B7E1-4810BBF87F2D}"/>
              </a:ext>
            </a:extLst>
          </p:cNvPr>
          <p:cNvSpPr/>
          <p:nvPr/>
        </p:nvSpPr>
        <p:spPr>
          <a:xfrm>
            <a:off x="3087475" y="5797570"/>
            <a:ext cx="11520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72000" indent="-72000" defTabSz="902786" eaLnBrk="0" latinLnBrk="0" hangingPunct="0">
              <a:buFont typeface="Arial" panose="020B0604020202020204" pitchFamily="34" charset="0"/>
              <a:buChar char="•"/>
            </a:pP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입력 정보 </a:t>
            </a: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Full 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반영</a:t>
            </a:r>
            <a:endParaRPr lang="en-US" altLang="ko-KR" sz="8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2000" indent="-72000" defTabSz="902786" eaLnBrk="0" latinLnBrk="0" hangingPunct="0">
              <a:buFont typeface="Arial" panose="020B0604020202020204" pitchFamily="34" charset="0"/>
              <a:buChar char="•"/>
            </a:pP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불필요</a:t>
            </a:r>
            <a:endParaRPr lang="en-US" altLang="ko-KR" sz="8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B67F16-B11C-AE70-5DA6-74BF251CBCA9}"/>
              </a:ext>
            </a:extLst>
          </p:cNvPr>
          <p:cNvSpPr/>
          <p:nvPr/>
        </p:nvSpPr>
        <p:spPr>
          <a:xfrm>
            <a:off x="1227861" y="5069011"/>
            <a:ext cx="12240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72000" indent="-72000" defTabSz="902786" eaLnBrk="0" latinLnBrk="0" hangingPunct="0">
              <a:buFont typeface="Arial" panose="020B0604020202020204" pitchFamily="34" charset="0"/>
              <a:buChar char="•"/>
            </a:pP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Intelligent 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형식 변환</a:t>
            </a: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가능</a:t>
            </a:r>
            <a:endParaRPr lang="en-US" altLang="ko-KR" sz="8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02786" eaLnBrk="0" latinLnBrk="0" hangingPunct="0"/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(3rd Party 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</a:t>
            </a: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Tool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</a:t>
            </a: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B044A9-6F0E-2D81-92D3-9AFFA4F9CBDB}"/>
              </a:ext>
            </a:extLst>
          </p:cNvPr>
          <p:cNvSpPr/>
          <p:nvPr/>
        </p:nvSpPr>
        <p:spPr>
          <a:xfrm>
            <a:off x="5005798" y="5776023"/>
            <a:ext cx="11520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72000" indent="-72000" defTabSz="902786" eaLnBrk="0" latinLnBrk="0" hangingPunct="0">
              <a:buFont typeface="Arial" panose="020B0604020202020204" pitchFamily="34" charset="0"/>
              <a:buChar char="•"/>
            </a:pP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입력 정보 </a:t>
            </a: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Full 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반영</a:t>
            </a:r>
            <a:endParaRPr lang="en-US" altLang="ko-KR" sz="8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2000" indent="-72000" defTabSz="902786" eaLnBrk="0" latinLnBrk="0" hangingPunct="0">
              <a:buFont typeface="Arial" panose="020B0604020202020204" pitchFamily="34" charset="0"/>
              <a:buChar char="•"/>
            </a:pP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불필요</a:t>
            </a:r>
            <a:endParaRPr lang="en-US" altLang="ko-KR" sz="8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자유형 35">
            <a:extLst>
              <a:ext uri="{FF2B5EF4-FFF2-40B4-BE49-F238E27FC236}">
                <a16:creationId xmlns:a16="http://schemas.microsoft.com/office/drawing/2014/main" id="{2115CBE4-C28A-3A57-1361-4D8675F1F5A9}"/>
              </a:ext>
            </a:extLst>
          </p:cNvPr>
          <p:cNvSpPr/>
          <p:nvPr/>
        </p:nvSpPr>
        <p:spPr>
          <a:xfrm>
            <a:off x="3086199" y="4700858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자유형 35">
            <a:extLst>
              <a:ext uri="{FF2B5EF4-FFF2-40B4-BE49-F238E27FC236}">
                <a16:creationId xmlns:a16="http://schemas.microsoft.com/office/drawing/2014/main" id="{5F5FD0E0-95ED-F138-32F1-A3AFCAFC107A}"/>
              </a:ext>
            </a:extLst>
          </p:cNvPr>
          <p:cNvSpPr/>
          <p:nvPr/>
        </p:nvSpPr>
        <p:spPr>
          <a:xfrm>
            <a:off x="4968081" y="4696849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AIM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자유형 35">
            <a:extLst>
              <a:ext uri="{FF2B5EF4-FFF2-40B4-BE49-F238E27FC236}">
                <a16:creationId xmlns:a16="http://schemas.microsoft.com/office/drawing/2014/main" id="{B80E6BB8-B795-3168-4EFB-8BDA6ED601A5}"/>
              </a:ext>
            </a:extLst>
          </p:cNvPr>
          <p:cNvSpPr/>
          <p:nvPr/>
        </p:nvSpPr>
        <p:spPr>
          <a:xfrm>
            <a:off x="4968081" y="5406597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Tandem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자유형 35">
            <a:extLst>
              <a:ext uri="{FF2B5EF4-FFF2-40B4-BE49-F238E27FC236}">
                <a16:creationId xmlns:a16="http://schemas.microsoft.com/office/drawing/2014/main" id="{3EEBCA7F-37E2-2752-AA87-265BFEE86B89}"/>
              </a:ext>
            </a:extLst>
          </p:cNvPr>
          <p:cNvSpPr/>
          <p:nvPr/>
        </p:nvSpPr>
        <p:spPr>
          <a:xfrm>
            <a:off x="6939238" y="3938474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Smart</a:t>
            </a:r>
          </a:p>
          <a:p>
            <a:pPr algn="ctr" defTabSz="396930">
              <a:lnSpc>
                <a:spcPct val="50000"/>
              </a:lnSpc>
              <a:spcBef>
                <a:spcPct val="0"/>
              </a:spcBef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Construction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559F83-FD1C-7977-469D-FBDE89002AF8}"/>
              </a:ext>
            </a:extLst>
          </p:cNvPr>
          <p:cNvSpPr/>
          <p:nvPr/>
        </p:nvSpPr>
        <p:spPr>
          <a:xfrm>
            <a:off x="6524590" y="3615334"/>
            <a:ext cx="1800000" cy="33855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[Construction &amp; Schedule]</a:t>
            </a:r>
          </a:p>
          <a:p>
            <a:pPr algn="ctr" defTabSz="902786" eaLnBrk="0" latinLnBrk="0" hangingPunct="0"/>
            <a:r>
              <a:rPr lang="en-US" altLang="ko-KR" sz="11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* AWP/4D/5D/6D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AAD09B-FFDE-9B5A-A177-A32C0885F41D}"/>
              </a:ext>
            </a:extLst>
          </p:cNvPr>
          <p:cNvSpPr/>
          <p:nvPr/>
        </p:nvSpPr>
        <p:spPr>
          <a:xfrm>
            <a:off x="6976952" y="5776023"/>
            <a:ext cx="11520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72000" indent="-72000" defTabSz="902786" eaLnBrk="0" latinLnBrk="0" hangingPunct="0">
              <a:buFont typeface="Arial" panose="020B0604020202020204" pitchFamily="34" charset="0"/>
              <a:buChar char="•"/>
            </a:pP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입력 정보 </a:t>
            </a:r>
            <a:r>
              <a:rPr lang="en-US" altLang="ko-KR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Full </a:t>
            </a: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반영</a:t>
            </a:r>
            <a:endParaRPr lang="en-US" altLang="ko-KR" sz="8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2000" indent="-72000" defTabSz="902786" eaLnBrk="0" latinLnBrk="0" hangingPunct="0">
              <a:buFont typeface="Arial" panose="020B0604020202020204" pitchFamily="34" charset="0"/>
              <a:buChar char="•"/>
            </a:pPr>
            <a:r>
              <a:rPr lang="ko-KR" altLang="en-US" sz="80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불필요</a:t>
            </a:r>
            <a:endParaRPr lang="en-US" altLang="ko-KR" sz="800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자유형 35">
            <a:extLst>
              <a:ext uri="{FF2B5EF4-FFF2-40B4-BE49-F238E27FC236}">
                <a16:creationId xmlns:a16="http://schemas.microsoft.com/office/drawing/2014/main" id="{3F4566A1-9B34-4662-A5E4-EA53473FBA50}"/>
              </a:ext>
            </a:extLst>
          </p:cNvPr>
          <p:cNvSpPr/>
          <p:nvPr/>
        </p:nvSpPr>
        <p:spPr>
          <a:xfrm>
            <a:off x="6939238" y="4696849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ERM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" name="자유형 35">
            <a:extLst>
              <a:ext uri="{FF2B5EF4-FFF2-40B4-BE49-F238E27FC236}">
                <a16:creationId xmlns:a16="http://schemas.microsoft.com/office/drawing/2014/main" id="{F8D2A78B-41AE-3B30-E297-EB23DD353C06}"/>
              </a:ext>
            </a:extLst>
          </p:cNvPr>
          <p:cNvSpPr/>
          <p:nvPr/>
        </p:nvSpPr>
        <p:spPr>
          <a:xfrm>
            <a:off x="6939238" y="5406597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자유형 35">
            <a:extLst>
              <a:ext uri="{FF2B5EF4-FFF2-40B4-BE49-F238E27FC236}">
                <a16:creationId xmlns:a16="http://schemas.microsoft.com/office/drawing/2014/main" id="{4F603F06-3432-52DD-B10B-D5D21F8F89BA}"/>
              </a:ext>
            </a:extLst>
          </p:cNvPr>
          <p:cNvSpPr/>
          <p:nvPr/>
        </p:nvSpPr>
        <p:spPr>
          <a:xfrm>
            <a:off x="1220497" y="5422951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8" name="자유형 35">
            <a:extLst>
              <a:ext uri="{FF2B5EF4-FFF2-40B4-BE49-F238E27FC236}">
                <a16:creationId xmlns:a16="http://schemas.microsoft.com/office/drawing/2014/main" id="{14EC0C9B-1D2A-C863-A95E-20C0B29473C7}"/>
              </a:ext>
            </a:extLst>
          </p:cNvPr>
          <p:cNvSpPr/>
          <p:nvPr/>
        </p:nvSpPr>
        <p:spPr>
          <a:xfrm>
            <a:off x="3071994" y="6200511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9" name="자유형 35">
            <a:extLst>
              <a:ext uri="{FF2B5EF4-FFF2-40B4-BE49-F238E27FC236}">
                <a16:creationId xmlns:a16="http://schemas.microsoft.com/office/drawing/2014/main" id="{FC619A9C-2FC3-9DC4-1490-75DFFE61FC22}"/>
              </a:ext>
            </a:extLst>
          </p:cNvPr>
          <p:cNvSpPr/>
          <p:nvPr/>
        </p:nvSpPr>
        <p:spPr>
          <a:xfrm>
            <a:off x="4968081" y="6181457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iTwin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자유형 35">
            <a:extLst>
              <a:ext uri="{FF2B5EF4-FFF2-40B4-BE49-F238E27FC236}">
                <a16:creationId xmlns:a16="http://schemas.microsoft.com/office/drawing/2014/main" id="{7E7BE3A6-270A-C2BF-DCD3-32D61A0C033B}"/>
              </a:ext>
            </a:extLst>
          </p:cNvPr>
          <p:cNvSpPr/>
          <p:nvPr/>
        </p:nvSpPr>
        <p:spPr>
          <a:xfrm>
            <a:off x="6939238" y="6181457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Synchro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자유형 35">
            <a:extLst>
              <a:ext uri="{FF2B5EF4-FFF2-40B4-BE49-F238E27FC236}">
                <a16:creationId xmlns:a16="http://schemas.microsoft.com/office/drawing/2014/main" id="{3015E2F7-EE2C-2DEE-0F7A-5025A57A1FD4}"/>
              </a:ext>
            </a:extLst>
          </p:cNvPr>
          <p:cNvSpPr/>
          <p:nvPr/>
        </p:nvSpPr>
        <p:spPr>
          <a:xfrm>
            <a:off x="1220497" y="6197811"/>
            <a:ext cx="1008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MicroStation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6157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254996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※ Intelligent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형식 변환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S3D,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E3D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에서 편집이 가능한 형식의 변환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 Structure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모델에 배관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Support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 가능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※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형상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참조 형식 변환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reference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image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형식</a:t>
                      </a:r>
                    </a:p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769200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6. 3D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기반 정보 교환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D487750-206E-26E2-34C6-32E2AEC14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59" b="28326"/>
          <a:stretch/>
        </p:blipFill>
        <p:spPr>
          <a:xfrm>
            <a:off x="2976611" y="4679318"/>
            <a:ext cx="1065888" cy="333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7C908A-D7DC-3D7A-3B04-A9E3058E38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3" y="2107334"/>
            <a:ext cx="947435" cy="2976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172698-E61C-9330-FA85-E190880AE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480" y="2355957"/>
            <a:ext cx="957019" cy="22992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D2C245-757F-34DB-EAE1-1B556AD1E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71" y="2990939"/>
            <a:ext cx="879675" cy="333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FF0D79-023A-7F38-73FC-B3B382375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480" y="2716559"/>
            <a:ext cx="649771" cy="286263"/>
          </a:xfrm>
          <a:prstGeom prst="rect">
            <a:avLst/>
          </a:prstGeom>
        </p:spPr>
      </p:pic>
      <p:sp>
        <p:nvSpPr>
          <p:cNvPr id="7" name="자유형 35">
            <a:extLst>
              <a:ext uri="{FF2B5EF4-FFF2-40B4-BE49-F238E27FC236}">
                <a16:creationId xmlns:a16="http://schemas.microsoft.com/office/drawing/2014/main" id="{3F8458B9-E6E3-F7B1-4323-A2CABA70253F}"/>
              </a:ext>
            </a:extLst>
          </p:cNvPr>
          <p:cNvSpPr/>
          <p:nvPr/>
        </p:nvSpPr>
        <p:spPr>
          <a:xfrm>
            <a:off x="1744916" y="2114893"/>
            <a:ext cx="454898" cy="244774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992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0F709E-5728-FD90-FC8B-C581BCA8F2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1" y="2552712"/>
            <a:ext cx="947435" cy="297698"/>
          </a:xfrm>
          <a:prstGeom prst="rect">
            <a:avLst/>
          </a:prstGeom>
        </p:spPr>
      </p:pic>
      <p:sp>
        <p:nvSpPr>
          <p:cNvPr id="9" name="자유형 35">
            <a:extLst>
              <a:ext uri="{FF2B5EF4-FFF2-40B4-BE49-F238E27FC236}">
                <a16:creationId xmlns:a16="http://schemas.microsoft.com/office/drawing/2014/main" id="{AFAFF129-F12E-F89A-1999-6DC46D4C315E}"/>
              </a:ext>
            </a:extLst>
          </p:cNvPr>
          <p:cNvSpPr/>
          <p:nvPr/>
        </p:nvSpPr>
        <p:spPr>
          <a:xfrm>
            <a:off x="1739664" y="2560271"/>
            <a:ext cx="454898" cy="244774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92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HVAC</a:t>
            </a:r>
            <a:endParaRPr lang="ko-KR" altLang="en-US" sz="992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자유형 35">
            <a:extLst>
              <a:ext uri="{FF2B5EF4-FFF2-40B4-BE49-F238E27FC236}">
                <a16:creationId xmlns:a16="http://schemas.microsoft.com/office/drawing/2014/main" id="{E73ABD75-3D77-18D8-1C30-064396760544}"/>
              </a:ext>
            </a:extLst>
          </p:cNvPr>
          <p:cNvSpPr/>
          <p:nvPr/>
        </p:nvSpPr>
        <p:spPr>
          <a:xfrm>
            <a:off x="1753899" y="2998681"/>
            <a:ext cx="454898" cy="244774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992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토목</a:t>
            </a:r>
          </a:p>
        </p:txBody>
      </p:sp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4EAD0060-C05F-A63F-2935-7B600CC14959}"/>
              </a:ext>
            </a:extLst>
          </p:cNvPr>
          <p:cNvSpPr/>
          <p:nvPr/>
        </p:nvSpPr>
        <p:spPr>
          <a:xfrm>
            <a:off x="2384650" y="2306419"/>
            <a:ext cx="515994" cy="709475"/>
          </a:xfrm>
          <a:prstGeom prst="rightArrow">
            <a:avLst>
              <a:gd name="adj1" fmla="val 73631"/>
              <a:gd name="adj2" fmla="val 6226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86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B91C04-41D0-16BB-ED1C-AE18B5EF4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1790" y="5288466"/>
            <a:ext cx="915530" cy="239529"/>
          </a:xfrm>
          <a:prstGeom prst="rect">
            <a:avLst/>
          </a:prstGeom>
        </p:spPr>
      </p:pic>
      <p:sp>
        <p:nvSpPr>
          <p:cNvPr id="13" name="자유형 35">
            <a:extLst>
              <a:ext uri="{FF2B5EF4-FFF2-40B4-BE49-F238E27FC236}">
                <a16:creationId xmlns:a16="http://schemas.microsoft.com/office/drawing/2014/main" id="{AECEB8CA-1A0C-0A79-D80E-0CAB573D950F}"/>
              </a:ext>
            </a:extLst>
          </p:cNvPr>
          <p:cNvSpPr/>
          <p:nvPr/>
        </p:nvSpPr>
        <p:spPr>
          <a:xfrm>
            <a:off x="3023989" y="892503"/>
            <a:ext cx="1080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설계단계</a:t>
            </a:r>
          </a:p>
        </p:txBody>
      </p:sp>
      <p:sp>
        <p:nvSpPr>
          <p:cNvPr id="14" name="자유형 35">
            <a:extLst>
              <a:ext uri="{FF2B5EF4-FFF2-40B4-BE49-F238E27FC236}">
                <a16:creationId xmlns:a16="http://schemas.microsoft.com/office/drawing/2014/main" id="{51374155-E841-823B-3EA3-5A6C0D25E0AD}"/>
              </a:ext>
            </a:extLst>
          </p:cNvPr>
          <p:cNvSpPr/>
          <p:nvPr/>
        </p:nvSpPr>
        <p:spPr>
          <a:xfrm>
            <a:off x="2066993" y="3800096"/>
            <a:ext cx="2016000" cy="36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Review</a:t>
            </a:r>
            <a:r>
              <a:rPr lang="ko-KR" altLang="en-US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단계 </a:t>
            </a: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(30, 60, 90%)</a:t>
            </a:r>
            <a:endParaRPr lang="ko-KR" altLang="en-US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E7343E-6495-DF62-077F-8C142497F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3" y="4545390"/>
            <a:ext cx="947435" cy="2976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1F24D3-2CAD-B284-4357-57E111396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71" y="5428995"/>
            <a:ext cx="879675" cy="333891"/>
          </a:xfrm>
          <a:prstGeom prst="rect">
            <a:avLst/>
          </a:prstGeom>
        </p:spPr>
      </p:pic>
      <p:sp>
        <p:nvSpPr>
          <p:cNvPr id="18" name="자유형 35">
            <a:extLst>
              <a:ext uri="{FF2B5EF4-FFF2-40B4-BE49-F238E27FC236}">
                <a16:creationId xmlns:a16="http://schemas.microsoft.com/office/drawing/2014/main" id="{6FB4DFA8-9FE9-E2E4-759D-B29BC2ED93F6}"/>
              </a:ext>
            </a:extLst>
          </p:cNvPr>
          <p:cNvSpPr/>
          <p:nvPr/>
        </p:nvSpPr>
        <p:spPr>
          <a:xfrm>
            <a:off x="1744916" y="4552949"/>
            <a:ext cx="454898" cy="244774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992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3BD6163-1B9F-F582-2B88-CD639588D6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1" y="4990768"/>
            <a:ext cx="947435" cy="297698"/>
          </a:xfrm>
          <a:prstGeom prst="rect">
            <a:avLst/>
          </a:prstGeom>
        </p:spPr>
      </p:pic>
      <p:sp>
        <p:nvSpPr>
          <p:cNvPr id="20" name="자유형 35">
            <a:extLst>
              <a:ext uri="{FF2B5EF4-FFF2-40B4-BE49-F238E27FC236}">
                <a16:creationId xmlns:a16="http://schemas.microsoft.com/office/drawing/2014/main" id="{2917C4A5-CA18-8C15-F777-96F4DE6A5B0E}"/>
              </a:ext>
            </a:extLst>
          </p:cNvPr>
          <p:cNvSpPr/>
          <p:nvPr/>
        </p:nvSpPr>
        <p:spPr>
          <a:xfrm>
            <a:off x="1739664" y="4998327"/>
            <a:ext cx="454898" cy="244774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92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HVAC</a:t>
            </a:r>
            <a:endParaRPr lang="ko-KR" altLang="en-US" sz="992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자유형 35">
            <a:extLst>
              <a:ext uri="{FF2B5EF4-FFF2-40B4-BE49-F238E27FC236}">
                <a16:creationId xmlns:a16="http://schemas.microsoft.com/office/drawing/2014/main" id="{CD874BD1-F8C9-0642-3F06-FAC2B8597369}"/>
              </a:ext>
            </a:extLst>
          </p:cNvPr>
          <p:cNvSpPr/>
          <p:nvPr/>
        </p:nvSpPr>
        <p:spPr>
          <a:xfrm>
            <a:off x="1753899" y="5436737"/>
            <a:ext cx="454898" cy="244774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656" tIns="38645" rIns="55656" bIns="38645" numCol="1" spcCol="1270" anchor="ctr" anchorCtr="0">
            <a:noAutofit/>
          </a:bodyPr>
          <a:lstStyle/>
          <a:p>
            <a:pPr algn="ctr" defTabSz="3969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992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토목</a:t>
            </a:r>
          </a:p>
        </p:txBody>
      </p:sp>
      <p:sp>
        <p:nvSpPr>
          <p:cNvPr id="22" name="오른쪽 화살표 9">
            <a:extLst>
              <a:ext uri="{FF2B5EF4-FFF2-40B4-BE49-F238E27FC236}">
                <a16:creationId xmlns:a16="http://schemas.microsoft.com/office/drawing/2014/main" id="{64B9ADEB-FF2D-B164-CCD2-DE09C7ED0791}"/>
              </a:ext>
            </a:extLst>
          </p:cNvPr>
          <p:cNvSpPr/>
          <p:nvPr/>
        </p:nvSpPr>
        <p:spPr>
          <a:xfrm>
            <a:off x="2384650" y="4744475"/>
            <a:ext cx="515994" cy="709475"/>
          </a:xfrm>
          <a:prstGeom prst="rightArrow">
            <a:avLst>
              <a:gd name="adj1" fmla="val 73631"/>
              <a:gd name="adj2" fmla="val 6226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86"/>
          </a:p>
        </p:txBody>
      </p:sp>
      <p:sp>
        <p:nvSpPr>
          <p:cNvPr id="23" name="모서리가 둥근 사각형 설명선 13">
            <a:extLst>
              <a:ext uri="{FF2B5EF4-FFF2-40B4-BE49-F238E27FC236}">
                <a16:creationId xmlns:a16="http://schemas.microsoft.com/office/drawing/2014/main" id="{7ED07454-FD70-AD7A-759C-552D034D3697}"/>
              </a:ext>
            </a:extLst>
          </p:cNvPr>
          <p:cNvSpPr/>
          <p:nvPr/>
        </p:nvSpPr>
        <p:spPr>
          <a:xfrm>
            <a:off x="372006" y="978214"/>
            <a:ext cx="1512000" cy="324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지침</a:t>
            </a:r>
            <a:endParaRPr lang="ko-KR" altLang="en-US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7E4D97E5-2126-70D8-092E-348377CF9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717642"/>
              </p:ext>
            </p:extLst>
          </p:nvPr>
        </p:nvGraphicFramePr>
        <p:xfrm>
          <a:off x="4198666" y="909813"/>
          <a:ext cx="4049788" cy="26496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0476">
                  <a:extLst>
                    <a:ext uri="{9D8B030D-6E8A-4147-A177-3AD203B41FA5}">
                      <a16:colId xmlns:a16="http://schemas.microsoft.com/office/drawing/2014/main" val="2826378569"/>
                    </a:ext>
                  </a:extLst>
                </a:gridCol>
                <a:gridCol w="1234912">
                  <a:extLst>
                    <a:ext uri="{9D8B030D-6E8A-4147-A177-3AD203B41FA5}">
                      <a16:colId xmlns:a16="http://schemas.microsoft.com/office/drawing/2014/main" val="228895689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32489557"/>
                    </a:ext>
                  </a:extLst>
                </a:gridCol>
              </a:tblGrid>
              <a:tr h="2779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변환 대상</a:t>
                      </a:r>
                      <a:endParaRPr lang="en-US" sz="1200" b="1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Intelligent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형식</a:t>
                      </a:r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형상 참조 형식</a:t>
                      </a:r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996863"/>
                  </a:ext>
                </a:extLst>
              </a:tr>
              <a:tr h="166580">
                <a:tc>
                  <a:txBody>
                    <a:bodyPr/>
                    <a:lstStyle/>
                    <a:p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RC 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구조 객체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(Inc. Floor)</a:t>
                      </a:r>
                      <a:endParaRPr lang="en-US" sz="11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3690506477"/>
                  </a:ext>
                </a:extLst>
              </a:tr>
              <a:tr h="166580">
                <a:tc>
                  <a:txBody>
                    <a:bodyPr/>
                    <a:lstStyle/>
                    <a:p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 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구조 객체</a:t>
                      </a:r>
                      <a:endParaRPr lang="en-US" altLang="ko-KR" sz="11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3142807207"/>
                  </a:ext>
                </a:extLst>
              </a:tr>
              <a:tr h="166580">
                <a:tc>
                  <a:txBody>
                    <a:bodyPr/>
                    <a:lstStyle/>
                    <a:p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객체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비구조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665789542"/>
                  </a:ext>
                </a:extLst>
              </a:tr>
              <a:tr h="166580">
                <a:tc>
                  <a:txBody>
                    <a:bodyPr/>
                    <a:lstStyle/>
                    <a:p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Roof 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객체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비구조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1675622654"/>
                  </a:ext>
                </a:extLst>
              </a:tr>
              <a:tr h="166580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Door/Window</a:t>
                      </a: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3331781850"/>
                  </a:ext>
                </a:extLst>
              </a:tr>
              <a:tr h="166580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Stair, Ladder, Handrail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en-US" altLang="ko-KR" sz="11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1414566094"/>
                  </a:ext>
                </a:extLst>
              </a:tr>
              <a:tr h="166580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Grid</a:t>
                      </a: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S3D 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직접 모델링</a:t>
                      </a:r>
                      <a:endParaRPr lang="en-US" sz="11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3956889907"/>
                  </a:ext>
                </a:extLst>
              </a:tr>
              <a:tr h="277923">
                <a:tc>
                  <a:txBody>
                    <a:bodyPr/>
                    <a:lstStyle/>
                    <a:p>
                      <a:pPr marL="0" marR="0" lvl="0" indent="0" algn="ctr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변환 시점</a:t>
                      </a:r>
                      <a:endParaRPr lang="en-US" altLang="ko-KR" sz="1200" b="1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 </a:t>
                      </a:r>
                      <a:r>
                        <a:rPr lang="en-US" altLang="ko-KR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IFA Issue, IFC Issue 2</a:t>
                      </a:r>
                      <a:r>
                        <a:rPr lang="ko-KR" altLang="en-US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회</a:t>
                      </a:r>
                      <a:r>
                        <a:rPr lang="en-US" altLang="ko-KR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78458"/>
                  </a:ext>
                </a:extLst>
              </a:tr>
            </a:tbl>
          </a:graphicData>
        </a:graphic>
      </p:graphicFrame>
      <p:graphicFrame>
        <p:nvGraphicFramePr>
          <p:cNvPr id="28" name="표 7">
            <a:extLst>
              <a:ext uri="{FF2B5EF4-FFF2-40B4-BE49-F238E27FC236}">
                <a16:creationId xmlns:a16="http://schemas.microsoft.com/office/drawing/2014/main" id="{090D4CD8-4A01-E8A9-D533-611ABD4DA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922452"/>
              </p:ext>
            </p:extLst>
          </p:nvPr>
        </p:nvGraphicFramePr>
        <p:xfrm>
          <a:off x="4198666" y="3796762"/>
          <a:ext cx="4068641" cy="26453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9330">
                  <a:extLst>
                    <a:ext uri="{9D8B030D-6E8A-4147-A177-3AD203B41FA5}">
                      <a16:colId xmlns:a16="http://schemas.microsoft.com/office/drawing/2014/main" val="2826378569"/>
                    </a:ext>
                  </a:extLst>
                </a:gridCol>
                <a:gridCol w="1225484">
                  <a:extLst>
                    <a:ext uri="{9D8B030D-6E8A-4147-A177-3AD203B41FA5}">
                      <a16:colId xmlns:a16="http://schemas.microsoft.com/office/drawing/2014/main" val="2288956898"/>
                    </a:ext>
                  </a:extLst>
                </a:gridCol>
                <a:gridCol w="923827">
                  <a:extLst>
                    <a:ext uri="{9D8B030D-6E8A-4147-A177-3AD203B41FA5}">
                      <a16:colId xmlns:a16="http://schemas.microsoft.com/office/drawing/2014/main" val="2932489557"/>
                    </a:ext>
                  </a:extLst>
                </a:gridCol>
              </a:tblGrid>
              <a:tr h="2348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변환 대상</a:t>
                      </a:r>
                      <a:endParaRPr lang="en-US" sz="1200" b="1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Intelligent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형식</a:t>
                      </a:r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형상 참조 형식</a:t>
                      </a:r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996863"/>
                  </a:ext>
                </a:extLst>
              </a:tr>
              <a:tr h="140766">
                <a:tc>
                  <a:txBody>
                    <a:bodyPr/>
                    <a:lstStyle/>
                    <a:p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RC 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구조 객체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(Inc. Floor)</a:t>
                      </a:r>
                      <a:endParaRPr lang="en-US" sz="11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3690506477"/>
                  </a:ext>
                </a:extLst>
              </a:tr>
              <a:tr h="140766">
                <a:tc>
                  <a:txBody>
                    <a:bodyPr/>
                    <a:lstStyle/>
                    <a:p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 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구조 객체</a:t>
                      </a:r>
                      <a:endParaRPr lang="en-US" altLang="ko-KR" sz="11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3142807207"/>
                  </a:ext>
                </a:extLst>
              </a:tr>
              <a:tr h="140766">
                <a:tc>
                  <a:txBody>
                    <a:bodyPr/>
                    <a:lstStyle/>
                    <a:p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객체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비구조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665789542"/>
                  </a:ext>
                </a:extLst>
              </a:tr>
              <a:tr h="140766">
                <a:tc>
                  <a:txBody>
                    <a:bodyPr/>
                    <a:lstStyle/>
                    <a:p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Roof 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객체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비구조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1675622654"/>
                  </a:ext>
                </a:extLst>
              </a:tr>
              <a:tr h="140766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Door/Window</a:t>
                      </a: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3331781850"/>
                  </a:ext>
                </a:extLst>
              </a:tr>
              <a:tr h="140766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Stair, Ladder, Handrail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en-US" altLang="ko-KR" sz="11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1414566094"/>
                  </a:ext>
                </a:extLst>
              </a:tr>
              <a:tr h="140766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Grid</a:t>
                      </a: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marL="0" marR="0" lvl="0" indent="0" algn="ctr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S3D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직접 모델링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3956889907"/>
                  </a:ext>
                </a:extLst>
              </a:tr>
              <a:tr h="234855">
                <a:tc>
                  <a:txBody>
                    <a:bodyPr/>
                    <a:lstStyle/>
                    <a:p>
                      <a:pPr marL="0" marR="0" lvl="0" indent="0" algn="ctr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변환 시점</a:t>
                      </a:r>
                      <a:endParaRPr lang="en-US" altLang="ko-KR" sz="1200" b="1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30%, 60%, 90% Review 3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회</a:t>
                      </a:r>
                      <a:endParaRPr 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0726" marR="90726" marT="45363" marB="45363" anchor="ctr"/>
                </a:tc>
                <a:extLst>
                  <a:ext uri="{0D108BD9-81ED-4DB2-BD59-A6C34878D82A}">
                    <a16:rowId xmlns:a16="http://schemas.microsoft.com/office/drawing/2014/main" val="354768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7015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711">
            <a:extLst>
              <a:ext uri="{FF2B5EF4-FFF2-40B4-BE49-F238E27FC236}">
                <a16:creationId xmlns:a16="http://schemas.microsoft.com/office/drawing/2014/main" id="{DD3640D3-D558-1AD5-FBA3-7A038253C3BA}"/>
              </a:ext>
            </a:extLst>
          </p:cNvPr>
          <p:cNvGraphicFramePr>
            <a:graphicFrameLocks noGrp="1"/>
          </p:cNvGraphicFramePr>
          <p:nvPr/>
        </p:nvGraphicFramePr>
        <p:xfrm>
          <a:off x="273071" y="887814"/>
          <a:ext cx="9137239" cy="563913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76970">
                  <a:extLst>
                    <a:ext uri="{9D8B030D-6E8A-4147-A177-3AD203B41FA5}">
                      <a16:colId xmlns:a16="http://schemas.microsoft.com/office/drawing/2014/main" val="2537938108"/>
                    </a:ext>
                  </a:extLst>
                </a:gridCol>
                <a:gridCol w="7860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5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    분</a:t>
                      </a: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변  환  절  차</a:t>
                      </a:r>
                    </a:p>
                  </a:txBody>
                  <a:tcPr marL="252767" marR="180548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846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구조모델</a:t>
                      </a:r>
                      <a:endParaRPr kumimoji="1" lang="en-US" altLang="ko-KR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철골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콘크리트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벽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바닥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보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기둥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8550" marR="0" lvl="1" indent="0" algn="l" defTabSz="914235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u="sng" kern="1200"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110" marR="3611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711">
                <a:tc>
                  <a:txBody>
                    <a:bodyPr/>
                    <a:lstStyle/>
                    <a:p>
                      <a:pPr marL="72000" defTabSz="900086" eaLnBrk="0" latinLnBrk="0" hangingPunct="0">
                        <a:defRPr/>
                      </a:pP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건축모델</a:t>
                      </a:r>
                      <a:endParaRPr lang="en-US" altLang="ko-KR" sz="1100" b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72000" defTabSz="900086" eaLnBrk="0" latinLnBrk="0" hangingPunct="0">
                        <a:defRPr/>
                      </a:pP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구조모델 외 객체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72000" defTabSz="900086" eaLnBrk="0" latinLnBrk="0" hangingPunct="0">
                        <a:defRPr/>
                      </a:pP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0" err="1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클래딩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핸드레일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문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창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계단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100" b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0" marR="0" lvl="1" indent="-17145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100" b="0" i="0" u="sng" strike="noStrike" kern="1200" cap="none" spc="-30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110" marR="3611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86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>
            <a:spLocks noGrp="1"/>
          </p:cNvSpPr>
          <p:nvPr>
            <p:ph sz="quarter" idx="13"/>
          </p:nvPr>
        </p:nvSpPr>
        <p:spPr>
          <a:xfrm>
            <a:off x="157683" y="136892"/>
            <a:ext cx="5315989" cy="430005"/>
          </a:xfrm>
        </p:spPr>
        <p:txBody>
          <a:bodyPr/>
          <a:lstStyle/>
          <a:p>
            <a:r>
              <a:rPr lang="ko-KR" altLang="en-US"/>
              <a:t>변환절차</a:t>
            </a:r>
            <a:r>
              <a:rPr lang="en-US" altLang="ko-KR"/>
              <a:t>(</a:t>
            </a:r>
            <a:r>
              <a:rPr lang="ko-KR" altLang="en-US"/>
              <a:t>유관부서 설계용도</a:t>
            </a:r>
            <a:r>
              <a:rPr lang="en-US" altLang="ko-KR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5C26A4-740F-6204-C380-48065923E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18" y="1396051"/>
            <a:ext cx="1066272" cy="3350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0548ED-7038-81D8-E580-1FD12CF8B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251" y="1420017"/>
            <a:ext cx="1195034" cy="28710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B63761-826C-B8DB-5449-41F65CFF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320" y="1394797"/>
            <a:ext cx="889298" cy="3375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1E6CDF-28C9-FB2A-689B-95A3D49CF6C7}"/>
              </a:ext>
            </a:extLst>
          </p:cNvPr>
          <p:cNvSpPr/>
          <p:nvPr/>
        </p:nvSpPr>
        <p:spPr>
          <a:xfrm>
            <a:off x="3175941" y="1883617"/>
            <a:ext cx="1792140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import</a:t>
            </a: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변환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&gt; Tekla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D1DA47-7153-E1B3-9522-7B6592EF872C}"/>
              </a:ext>
            </a:extLst>
          </p:cNvPr>
          <p:cNvSpPr/>
          <p:nvPr/>
        </p:nvSpPr>
        <p:spPr>
          <a:xfrm>
            <a:off x="4817752" y="1883617"/>
            <a:ext cx="1792140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객체 속성입력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이름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재질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클래스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063A4-D228-8A9F-0A45-6B2AAAA26B0E}"/>
              </a:ext>
            </a:extLst>
          </p:cNvPr>
          <p:cNvSpPr/>
          <p:nvPr/>
        </p:nvSpPr>
        <p:spPr>
          <a:xfrm>
            <a:off x="4872445" y="1676493"/>
            <a:ext cx="1015591" cy="216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802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*TEKLA ADD-IN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72E0B4-3034-F7A3-0B02-B17EEA5DBEC9}"/>
              </a:ext>
            </a:extLst>
          </p:cNvPr>
          <p:cNvSpPr/>
          <p:nvPr/>
        </p:nvSpPr>
        <p:spPr>
          <a:xfrm>
            <a:off x="6408366" y="1676493"/>
            <a:ext cx="1015591" cy="216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802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*S3D ADD-IN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2E8303-C148-DAF5-B7FB-3006B2E822EE}"/>
              </a:ext>
            </a:extLst>
          </p:cNvPr>
          <p:cNvSpPr/>
          <p:nvPr/>
        </p:nvSpPr>
        <p:spPr>
          <a:xfrm>
            <a:off x="6011405" y="1883617"/>
            <a:ext cx="1792140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*Hierarchy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및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Mapping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작업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변환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(Tekla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S3D)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31ECB6-380D-7F71-49B1-49FB9BC55B70}"/>
              </a:ext>
            </a:extLst>
          </p:cNvPr>
          <p:cNvSpPr/>
          <p:nvPr/>
        </p:nvSpPr>
        <p:spPr>
          <a:xfrm>
            <a:off x="7732905" y="1655717"/>
            <a:ext cx="1792140" cy="555685"/>
          </a:xfrm>
          <a:prstGeom prst="rect">
            <a:avLst/>
          </a:prstGeom>
        </p:spPr>
        <p:txBody>
          <a:bodyPr wrap="square" lIns="91718" tIns="45859" rIns="91718" bIns="45859" anchor="t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*S3D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 생성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변환모델 연동한 모델링 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O</a:t>
            </a:r>
            <a:endParaRPr lang="en-US" altLang="ko-KR" sz="1003" err="1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*Back dwg 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활용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 O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426317D-0725-5D8B-E538-9C18FD15A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18" y="4082204"/>
            <a:ext cx="1066272" cy="3350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74E5827-9968-7841-CEAE-330D28AA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251" y="4058755"/>
            <a:ext cx="1195034" cy="28710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97D704-623A-AE35-7780-66710B7BB3B0}"/>
              </a:ext>
            </a:extLst>
          </p:cNvPr>
          <p:cNvSpPr/>
          <p:nvPr/>
        </p:nvSpPr>
        <p:spPr>
          <a:xfrm>
            <a:off x="7689371" y="4371340"/>
            <a:ext cx="1952536" cy="555685"/>
          </a:xfrm>
          <a:prstGeom prst="rect">
            <a:avLst/>
          </a:prstGeom>
        </p:spPr>
        <p:txBody>
          <a:bodyPr wrap="square" lIns="91718" tIns="45859" rIns="91718" bIns="45859" anchor="t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참조모델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dgn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생성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변환모델 연동한 모델링 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X</a:t>
            </a:r>
            <a:endParaRPr lang="en-US" altLang="ko-KR" sz="1003" err="1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*Back dwg 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활용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 X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B493340-829A-25CA-8FEB-279B61F43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201" y="2466240"/>
            <a:ext cx="1792140" cy="91458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0DC580F-EBEC-7741-FFB3-37FA19DF7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0613" y="2451418"/>
            <a:ext cx="2215944" cy="91458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4D3BEBE-DEFD-CAF9-071D-A215B0893C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900"/>
          <a:stretch/>
        </p:blipFill>
        <p:spPr>
          <a:xfrm>
            <a:off x="1749128" y="5217178"/>
            <a:ext cx="2363278" cy="99375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8BCB5AC-76C5-C967-A4F8-6079D8DA07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94" r="74695" b="24525"/>
          <a:stretch/>
        </p:blipFill>
        <p:spPr>
          <a:xfrm>
            <a:off x="1804310" y="2548516"/>
            <a:ext cx="788778" cy="75003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F2DE835-76F0-0FC1-80BA-D8F32DBB715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2234" t="11628" r="1" b="7628"/>
          <a:stretch/>
        </p:blipFill>
        <p:spPr>
          <a:xfrm>
            <a:off x="4422075" y="5036955"/>
            <a:ext cx="928057" cy="1178282"/>
          </a:xfrm>
          <a:prstGeom prst="rect">
            <a:avLst/>
          </a:prstGeom>
        </p:spPr>
      </p:pic>
      <p:pic>
        <p:nvPicPr>
          <p:cNvPr id="1026" name="Picture 2" descr="Figure 1 - placement of typical assemblies (u-shaped  l-shaped  etc">
            <a:extLst>
              <a:ext uri="{FF2B5EF4-FFF2-40B4-BE49-F238E27FC236}">
                <a16:creationId xmlns:a16="http://schemas.microsoft.com/office/drawing/2014/main" id="{C7538CAF-1E8B-DC14-6613-A4C77E0A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623" y="2466240"/>
            <a:ext cx="1714995" cy="119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5225F704-1480-30C8-DCEF-2F9F5905A16B}"/>
              </a:ext>
            </a:extLst>
          </p:cNvPr>
          <p:cNvSpPr/>
          <p:nvPr/>
        </p:nvSpPr>
        <p:spPr>
          <a:xfrm>
            <a:off x="1668718" y="3228133"/>
            <a:ext cx="1066272" cy="555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압출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돌출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방식으로 작성된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Geometry 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F1DBD3C-290A-28F6-9EE1-C538F93FD1E0}"/>
              </a:ext>
            </a:extLst>
          </p:cNvPr>
          <p:cNvSpPr/>
          <p:nvPr/>
        </p:nvSpPr>
        <p:spPr>
          <a:xfrm>
            <a:off x="3057999" y="3300413"/>
            <a:ext cx="1832460" cy="555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압출 기반으로 정의된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Geometry (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철골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=&gt; 2d profile + Line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083641-0400-9A49-655A-4E664ABA2DAD}"/>
              </a:ext>
            </a:extLst>
          </p:cNvPr>
          <p:cNvSpPr/>
          <p:nvPr/>
        </p:nvSpPr>
        <p:spPr>
          <a:xfrm>
            <a:off x="5006444" y="3300413"/>
            <a:ext cx="1790251" cy="555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압출 기반으로 정의된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Geometry (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콘크리트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=&gt; 2d profile + Line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5A66CB-1A55-B596-C879-E00AA92B74A2}"/>
              </a:ext>
            </a:extLst>
          </p:cNvPr>
          <p:cNvSpPr/>
          <p:nvPr/>
        </p:nvSpPr>
        <p:spPr>
          <a:xfrm>
            <a:off x="7429324" y="3632205"/>
            <a:ext cx="2239925" cy="24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*Co-relation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으로 생성된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Support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B1B8ADE9-7845-FA27-D9BC-97BCEFD49A93}"/>
              </a:ext>
            </a:extLst>
          </p:cNvPr>
          <p:cNvSpPr/>
          <p:nvPr/>
        </p:nvSpPr>
        <p:spPr>
          <a:xfrm>
            <a:off x="1668717" y="6167590"/>
            <a:ext cx="2791203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압출 외 방식은 모두 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B-rep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타입으로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Geometry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가 정의됨</a:t>
            </a: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AB7987AF-F472-F337-F465-452D6BBDD841}"/>
              </a:ext>
            </a:extLst>
          </p:cNvPr>
          <p:cNvSpPr/>
          <p:nvPr/>
        </p:nvSpPr>
        <p:spPr>
          <a:xfrm>
            <a:off x="4299345" y="6167590"/>
            <a:ext cx="1491508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*B-rep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객체 예시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-1</a:t>
            </a: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(H/R, Ladder, Stair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99278D4A-7559-65A1-1BE4-05687EDC990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8727" r="11291" b="2894"/>
          <a:stretch/>
        </p:blipFill>
        <p:spPr>
          <a:xfrm>
            <a:off x="5862054" y="5036955"/>
            <a:ext cx="928058" cy="1173979"/>
          </a:xfrm>
          <a:prstGeom prst="rect">
            <a:avLst/>
          </a:prstGeom>
        </p:spPr>
      </p:pic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157D69F0-D8DC-9D99-D143-36A017AE781E}"/>
              </a:ext>
            </a:extLst>
          </p:cNvPr>
          <p:cNvSpPr/>
          <p:nvPr/>
        </p:nvSpPr>
        <p:spPr>
          <a:xfrm>
            <a:off x="5711209" y="6167590"/>
            <a:ext cx="2422645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*B-rep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객체 예시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-2</a:t>
            </a: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형상결합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, Wall Join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활용된 객체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7" name="Picture 2" descr="Bentley Microstation | Kazhakuttam">
            <a:extLst>
              <a:ext uri="{FF2B5EF4-FFF2-40B4-BE49-F238E27FC236}">
                <a16:creationId xmlns:a16="http://schemas.microsoft.com/office/drawing/2014/main" id="{7EC8A93E-A7C1-F694-8611-EE08ACBD2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25172" r="8179" b="23069"/>
          <a:stretch/>
        </p:blipFill>
        <p:spPr bwMode="auto">
          <a:xfrm>
            <a:off x="3320772" y="4084678"/>
            <a:ext cx="978574" cy="3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53019C7-2190-0EEF-EDE9-FC5CECD9BEE2}"/>
              </a:ext>
            </a:extLst>
          </p:cNvPr>
          <p:cNvGrpSpPr/>
          <p:nvPr/>
        </p:nvGrpSpPr>
        <p:grpSpPr>
          <a:xfrm>
            <a:off x="2876702" y="1316707"/>
            <a:ext cx="344630" cy="406451"/>
            <a:chOff x="2867970" y="1296214"/>
            <a:chExt cx="343584" cy="405217"/>
          </a:xfrm>
        </p:grpSpPr>
        <p:sp>
          <p:nvSpPr>
            <p:cNvPr id="6" name="오른쪽 화살표 2">
              <a:extLst>
                <a:ext uri="{FF2B5EF4-FFF2-40B4-BE49-F238E27FC236}">
                  <a16:creationId xmlns:a16="http://schemas.microsoft.com/office/drawing/2014/main" id="{89816DD6-1DB2-64EB-E8E2-E934F2B11BEF}"/>
                </a:ext>
              </a:extLst>
            </p:cNvPr>
            <p:cNvSpPr/>
            <p:nvPr/>
          </p:nvSpPr>
          <p:spPr>
            <a:xfrm>
              <a:off x="2867970" y="1296214"/>
              <a:ext cx="343584" cy="405217"/>
            </a:xfrm>
            <a:prstGeom prst="rightArrow">
              <a:avLst>
                <a:gd name="adj1" fmla="val 70722"/>
                <a:gd name="adj2" fmla="val 542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pic>
          <p:nvPicPr>
            <p:cNvPr id="9" name="Picture 2" descr="BIMserver.center | BIMvision">
              <a:extLst>
                <a:ext uri="{FF2B5EF4-FFF2-40B4-BE49-F238E27FC236}">
                  <a16:creationId xmlns:a16="http://schemas.microsoft.com/office/drawing/2014/main" id="{219370AE-16EB-58F5-0E97-5AB734988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624" y="1394544"/>
              <a:ext cx="172527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F1EBDD-4D46-17CF-6FD9-9E31A0D24F71}"/>
              </a:ext>
            </a:extLst>
          </p:cNvPr>
          <p:cNvSpPr/>
          <p:nvPr/>
        </p:nvSpPr>
        <p:spPr>
          <a:xfrm>
            <a:off x="1668717" y="4431013"/>
            <a:ext cx="1441665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파일생성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(Export)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32E7D-B9AC-A114-E39E-7FE31E7755FF}"/>
              </a:ext>
            </a:extLst>
          </p:cNvPr>
          <p:cNvSpPr/>
          <p:nvPr/>
        </p:nvSpPr>
        <p:spPr>
          <a:xfrm>
            <a:off x="3097199" y="4431013"/>
            <a:ext cx="1792140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파일삽입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(import)</a:t>
            </a: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dgn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파일생성 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97FE6F2-72BC-0B89-6D3C-AB8F0A20FE16}"/>
              </a:ext>
            </a:extLst>
          </p:cNvPr>
          <p:cNvGrpSpPr/>
          <p:nvPr/>
        </p:nvGrpSpPr>
        <p:grpSpPr>
          <a:xfrm>
            <a:off x="2876702" y="4023174"/>
            <a:ext cx="344630" cy="406451"/>
            <a:chOff x="2867970" y="1296214"/>
            <a:chExt cx="343584" cy="405217"/>
          </a:xfrm>
        </p:grpSpPr>
        <p:sp>
          <p:nvSpPr>
            <p:cNvPr id="30" name="오른쪽 화살표 2">
              <a:extLst>
                <a:ext uri="{FF2B5EF4-FFF2-40B4-BE49-F238E27FC236}">
                  <a16:creationId xmlns:a16="http://schemas.microsoft.com/office/drawing/2014/main" id="{686C897E-E21B-46F4-C7F7-F07951164631}"/>
                </a:ext>
              </a:extLst>
            </p:cNvPr>
            <p:cNvSpPr/>
            <p:nvPr/>
          </p:nvSpPr>
          <p:spPr>
            <a:xfrm>
              <a:off x="2867970" y="1296214"/>
              <a:ext cx="343584" cy="405217"/>
            </a:xfrm>
            <a:prstGeom prst="rightArrow">
              <a:avLst>
                <a:gd name="adj1" fmla="val 70722"/>
                <a:gd name="adj2" fmla="val 542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pic>
          <p:nvPicPr>
            <p:cNvPr id="31" name="Picture 2" descr="BIMserver.center | BIMvision">
              <a:extLst>
                <a:ext uri="{FF2B5EF4-FFF2-40B4-BE49-F238E27FC236}">
                  <a16:creationId xmlns:a16="http://schemas.microsoft.com/office/drawing/2014/main" id="{14EC9C58-C1E4-31B8-B36B-2DCCB94A0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624" y="1394544"/>
              <a:ext cx="172527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78BDC1-CE47-EE25-EFE5-7CBACD70E790}"/>
              </a:ext>
            </a:extLst>
          </p:cNvPr>
          <p:cNvSpPr/>
          <p:nvPr/>
        </p:nvSpPr>
        <p:spPr>
          <a:xfrm>
            <a:off x="1706929" y="1885165"/>
            <a:ext cx="1441665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파일생성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(Export)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96BEEBB-0523-5863-7505-289D135A61AE}"/>
              </a:ext>
            </a:extLst>
          </p:cNvPr>
          <p:cNvCxnSpPr>
            <a:cxnSpLocks/>
          </p:cNvCxnSpPr>
          <p:nvPr/>
        </p:nvCxnSpPr>
        <p:spPr>
          <a:xfrm>
            <a:off x="4548815" y="4266634"/>
            <a:ext cx="3017499" cy="0"/>
          </a:xfrm>
          <a:prstGeom prst="line">
            <a:avLst/>
          </a:prstGeom>
          <a:ln w="50800">
            <a:solidFill>
              <a:schemeClr val="tx1"/>
            </a:solidFill>
            <a:prstDash val="sysDot"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6" descr="Dgn 파일 문서 아이콘, Dgn, 문서, 파일 PNG, 일러스트 및 벡터 에 대한 무료 다운로드 - Pngtree">
            <a:extLst>
              <a:ext uri="{FF2B5EF4-FFF2-40B4-BE49-F238E27FC236}">
                <a16:creationId xmlns:a16="http://schemas.microsoft.com/office/drawing/2014/main" id="{DCEF6856-B64E-4244-791D-EAA024B75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3" t="19398" r="22440" b="21111"/>
          <a:stretch/>
        </p:blipFill>
        <p:spPr bwMode="auto">
          <a:xfrm>
            <a:off x="5888036" y="3938778"/>
            <a:ext cx="258960" cy="2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39FE2E-8519-9B99-3A67-A009A9BBE377}"/>
              </a:ext>
            </a:extLst>
          </p:cNvPr>
          <p:cNvGrpSpPr/>
          <p:nvPr/>
        </p:nvGrpSpPr>
        <p:grpSpPr>
          <a:xfrm>
            <a:off x="4515673" y="1344167"/>
            <a:ext cx="3122331" cy="406451"/>
            <a:chOff x="4501965" y="1323590"/>
            <a:chExt cx="3112853" cy="405217"/>
          </a:xfrm>
        </p:grpSpPr>
        <p:sp>
          <p:nvSpPr>
            <p:cNvPr id="34" name="오른쪽 화살표 2">
              <a:extLst>
                <a:ext uri="{FF2B5EF4-FFF2-40B4-BE49-F238E27FC236}">
                  <a16:creationId xmlns:a16="http://schemas.microsoft.com/office/drawing/2014/main" id="{290BD199-35C3-9963-1747-73836429B29F}"/>
                </a:ext>
              </a:extLst>
            </p:cNvPr>
            <p:cNvSpPr/>
            <p:nvPr/>
          </p:nvSpPr>
          <p:spPr>
            <a:xfrm>
              <a:off x="4501965" y="1323590"/>
              <a:ext cx="3112853" cy="405217"/>
            </a:xfrm>
            <a:prstGeom prst="rightArrow">
              <a:avLst>
                <a:gd name="adj1" fmla="val 70722"/>
                <a:gd name="adj2" fmla="val 542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sp>
          <p:nvSpPr>
            <p:cNvPr id="5" name="자유형 30">
              <a:extLst>
                <a:ext uri="{FF2B5EF4-FFF2-40B4-BE49-F238E27FC236}">
                  <a16:creationId xmlns:a16="http://schemas.microsoft.com/office/drawing/2014/main" id="{5BB1E8A3-ECB1-15C2-D011-9120163B4B98}"/>
                </a:ext>
              </a:extLst>
            </p:cNvPr>
            <p:cNvSpPr/>
            <p:nvPr/>
          </p:nvSpPr>
          <p:spPr>
            <a:xfrm>
              <a:off x="6445778" y="1338872"/>
              <a:ext cx="762363" cy="362559"/>
            </a:xfrm>
            <a:custGeom>
              <a:avLst/>
              <a:gdLst>
                <a:gd name="connsiteX0" fmla="*/ 0 w 894240"/>
                <a:gd name="connsiteY0" fmla="*/ 74444 h 446654"/>
                <a:gd name="connsiteX1" fmla="*/ 74444 w 894240"/>
                <a:gd name="connsiteY1" fmla="*/ 0 h 446654"/>
                <a:gd name="connsiteX2" fmla="*/ 819796 w 894240"/>
                <a:gd name="connsiteY2" fmla="*/ 0 h 446654"/>
                <a:gd name="connsiteX3" fmla="*/ 894240 w 894240"/>
                <a:gd name="connsiteY3" fmla="*/ 74444 h 446654"/>
                <a:gd name="connsiteX4" fmla="*/ 894240 w 894240"/>
                <a:gd name="connsiteY4" fmla="*/ 372210 h 446654"/>
                <a:gd name="connsiteX5" fmla="*/ 819796 w 894240"/>
                <a:gd name="connsiteY5" fmla="*/ 446654 h 446654"/>
                <a:gd name="connsiteX6" fmla="*/ 74444 w 894240"/>
                <a:gd name="connsiteY6" fmla="*/ 446654 h 446654"/>
                <a:gd name="connsiteX7" fmla="*/ 0 w 894240"/>
                <a:gd name="connsiteY7" fmla="*/ 372210 h 446654"/>
                <a:gd name="connsiteX8" fmla="*/ 0 w 894240"/>
                <a:gd name="connsiteY8" fmla="*/ 74444 h 44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4240" h="446654">
                  <a:moveTo>
                    <a:pt x="0" y="74444"/>
                  </a:moveTo>
                  <a:cubicBezTo>
                    <a:pt x="0" y="33330"/>
                    <a:pt x="33330" y="0"/>
                    <a:pt x="74444" y="0"/>
                  </a:cubicBezTo>
                  <a:lnTo>
                    <a:pt x="819796" y="0"/>
                  </a:lnTo>
                  <a:cubicBezTo>
                    <a:pt x="860910" y="0"/>
                    <a:pt x="894240" y="33330"/>
                    <a:pt x="894240" y="74444"/>
                  </a:cubicBezTo>
                  <a:lnTo>
                    <a:pt x="894240" y="372210"/>
                  </a:lnTo>
                  <a:cubicBezTo>
                    <a:pt x="894240" y="413324"/>
                    <a:pt x="860910" y="446654"/>
                    <a:pt x="819796" y="446654"/>
                  </a:cubicBezTo>
                  <a:lnTo>
                    <a:pt x="74444" y="446654"/>
                  </a:lnTo>
                  <a:cubicBezTo>
                    <a:pt x="33330" y="446654"/>
                    <a:pt x="0" y="413324"/>
                    <a:pt x="0" y="372210"/>
                  </a:cubicBezTo>
                  <a:lnTo>
                    <a:pt x="0" y="744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265" tIns="39068" rIns="56265" bIns="39068" numCol="1" spcCol="1270" anchor="ctr" anchorCtr="0">
              <a:noAutofit/>
            </a:bodyPr>
            <a:lstStyle/>
            <a:p>
              <a:pPr algn="ctr" defTabSz="40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4" b="1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SMCP</a:t>
              </a:r>
              <a:endParaRPr lang="ko-KR" altLang="en-US" sz="1204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8A722561-DC6F-1DC5-4CE2-BB2C884A70AF}"/>
                </a:ext>
              </a:extLst>
            </p:cNvPr>
            <p:cNvSpPr/>
            <p:nvPr/>
          </p:nvSpPr>
          <p:spPr>
            <a:xfrm>
              <a:off x="5050854" y="1357784"/>
              <a:ext cx="625402" cy="336519"/>
            </a:xfrm>
            <a:custGeom>
              <a:avLst/>
              <a:gdLst>
                <a:gd name="connsiteX0" fmla="*/ 0 w 894240"/>
                <a:gd name="connsiteY0" fmla="*/ 74444 h 446654"/>
                <a:gd name="connsiteX1" fmla="*/ 74444 w 894240"/>
                <a:gd name="connsiteY1" fmla="*/ 0 h 446654"/>
                <a:gd name="connsiteX2" fmla="*/ 819796 w 894240"/>
                <a:gd name="connsiteY2" fmla="*/ 0 h 446654"/>
                <a:gd name="connsiteX3" fmla="*/ 894240 w 894240"/>
                <a:gd name="connsiteY3" fmla="*/ 74444 h 446654"/>
                <a:gd name="connsiteX4" fmla="*/ 894240 w 894240"/>
                <a:gd name="connsiteY4" fmla="*/ 372210 h 446654"/>
                <a:gd name="connsiteX5" fmla="*/ 819796 w 894240"/>
                <a:gd name="connsiteY5" fmla="*/ 446654 h 446654"/>
                <a:gd name="connsiteX6" fmla="*/ 74444 w 894240"/>
                <a:gd name="connsiteY6" fmla="*/ 446654 h 446654"/>
                <a:gd name="connsiteX7" fmla="*/ 0 w 894240"/>
                <a:gd name="connsiteY7" fmla="*/ 372210 h 446654"/>
                <a:gd name="connsiteX8" fmla="*/ 0 w 894240"/>
                <a:gd name="connsiteY8" fmla="*/ 74444 h 44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4240" h="446654">
                  <a:moveTo>
                    <a:pt x="0" y="74444"/>
                  </a:moveTo>
                  <a:cubicBezTo>
                    <a:pt x="0" y="33330"/>
                    <a:pt x="33330" y="0"/>
                    <a:pt x="74444" y="0"/>
                  </a:cubicBezTo>
                  <a:lnTo>
                    <a:pt x="819796" y="0"/>
                  </a:lnTo>
                  <a:cubicBezTo>
                    <a:pt x="860910" y="0"/>
                    <a:pt x="894240" y="33330"/>
                    <a:pt x="894240" y="74444"/>
                  </a:cubicBezTo>
                  <a:lnTo>
                    <a:pt x="894240" y="372210"/>
                  </a:lnTo>
                  <a:cubicBezTo>
                    <a:pt x="894240" y="413324"/>
                    <a:pt x="860910" y="446654"/>
                    <a:pt x="819796" y="446654"/>
                  </a:cubicBezTo>
                  <a:lnTo>
                    <a:pt x="74444" y="446654"/>
                  </a:lnTo>
                  <a:cubicBezTo>
                    <a:pt x="33330" y="446654"/>
                    <a:pt x="0" y="413324"/>
                    <a:pt x="0" y="372210"/>
                  </a:cubicBezTo>
                  <a:lnTo>
                    <a:pt x="0" y="744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265" tIns="39068" rIns="56265" bIns="39068" numCol="1" spcCol="1270" anchor="ctr" anchorCtr="0">
              <a:noAutofit/>
            </a:bodyPr>
            <a:lstStyle/>
            <a:p>
              <a:pPr algn="ctr" defTabSz="40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4" b="1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ESDI</a:t>
              </a:r>
              <a:endParaRPr lang="ko-KR" altLang="en-US" sz="1204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718903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00C865C-E571-8A5F-F15C-7AE85A89CF25}"/>
              </a:ext>
            </a:extLst>
          </p:cNvPr>
          <p:cNvGraphicFramePr>
            <a:graphicFrameLocks noGrp="1"/>
          </p:cNvGraphicFramePr>
          <p:nvPr>
            <p:ph sz="quarter" idx="12"/>
          </p:nvPr>
        </p:nvGraphicFramePr>
        <p:xfrm>
          <a:off x="278659" y="675773"/>
          <a:ext cx="9369080" cy="5570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565">
                  <a:extLst>
                    <a:ext uri="{9D8B030D-6E8A-4147-A177-3AD203B41FA5}">
                      <a16:colId xmlns:a16="http://schemas.microsoft.com/office/drawing/2014/main" val="279441272"/>
                    </a:ext>
                  </a:extLst>
                </a:gridCol>
                <a:gridCol w="2869800">
                  <a:extLst>
                    <a:ext uri="{9D8B030D-6E8A-4147-A177-3AD203B41FA5}">
                      <a16:colId xmlns:a16="http://schemas.microsoft.com/office/drawing/2014/main" val="1531757913"/>
                    </a:ext>
                  </a:extLst>
                </a:gridCol>
                <a:gridCol w="2845290">
                  <a:extLst>
                    <a:ext uri="{9D8B030D-6E8A-4147-A177-3AD203B41FA5}">
                      <a16:colId xmlns:a16="http://schemas.microsoft.com/office/drawing/2014/main" val="2271160002"/>
                    </a:ext>
                  </a:extLst>
                </a:gridCol>
                <a:gridCol w="2692425">
                  <a:extLst>
                    <a:ext uri="{9D8B030D-6E8A-4147-A177-3AD203B41FA5}">
                      <a16:colId xmlns:a16="http://schemas.microsoft.com/office/drawing/2014/main" val="2982375848"/>
                    </a:ext>
                  </a:extLst>
                </a:gridCol>
              </a:tblGrid>
              <a:tr h="640812"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r>
                        <a:rPr lang="ko-KR" altLang="en-US" sz="18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안</a:t>
                      </a: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r>
                        <a:rPr lang="ko-KR" altLang="en-US" sz="18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안</a:t>
                      </a: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r>
                        <a:rPr lang="ko-KR" altLang="en-US" sz="18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안</a:t>
                      </a: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951303"/>
                  </a:ext>
                </a:extLst>
              </a:tr>
              <a:tr h="575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요      약</a:t>
                      </a:r>
                    </a:p>
                  </a:txBody>
                  <a:tcPr marL="91718" marR="91718" marT="45859" marB="45859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Revit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모델을 참조모델로 삽입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구조모델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S3D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모델로 변환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비구조모델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참조모델로 삽입</a:t>
                      </a: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전체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S3D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모델링</a:t>
                      </a: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7011893"/>
                  </a:ext>
                </a:extLst>
              </a:tr>
              <a:tr h="733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장      점</a:t>
                      </a:r>
                    </a:p>
                  </a:txBody>
                  <a:tcPr marL="91718" marR="91718" marT="45859" marB="45859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변환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M/H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↓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건축설계팀 추가예산 불필요</a:t>
                      </a: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유관부서 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인폼과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통합모델 내용일치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⇒ 설계오류 ↓</a:t>
                      </a:r>
                    </a:p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기존 설계방식과 유사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최종 성과물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(S3D)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완성도↑</a:t>
                      </a:r>
                    </a:p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4366109"/>
                  </a:ext>
                </a:extLst>
              </a:tr>
              <a:tr h="629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      점</a:t>
                      </a:r>
                    </a:p>
                  </a:txBody>
                  <a:tcPr marL="91718" marR="91718" marT="45859" marB="45859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잦은 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변경시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변환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M/H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소요 ↑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건축요소별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Tag /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색상 분류 불가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구조모델 변환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M/H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소요↑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비구조요소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Tag /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색상 분류 불가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Revit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및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S3D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모델링 이중작업 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1765028"/>
                  </a:ext>
                </a:extLst>
              </a:tr>
              <a:tr h="1270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필요사항</a:t>
                      </a:r>
                    </a:p>
                  </a:txBody>
                  <a:tcPr marL="91718" marR="91718" marT="45859" marB="45859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건축요소별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Tag /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색상 분류 불가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⇒ 발주처 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컨펌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필요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변환용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Add-in Program(</a:t>
                      </a:r>
                      <a:r>
                        <a:rPr lang="en-US" altLang="ko-KR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eSDI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및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SMCP)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라이선스 추가예산 편성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비구조요소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Tag /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색상 분류 불가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⇒ 발주처 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컨펌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필요</a:t>
                      </a: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〮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(Revit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모델링과 별개로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S3D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모델링 추가예산 편성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882949"/>
                  </a:ext>
                </a:extLst>
              </a:tr>
              <a:tr h="86050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      표</a:t>
                      </a:r>
                    </a:p>
                  </a:txBody>
                  <a:tcPr marL="91718" marR="91718" marT="45859" marB="45859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182024"/>
                  </a:ext>
                </a:extLst>
              </a:tr>
              <a:tr h="860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718" marR="91718" marT="45859" marB="4585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520779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FBF1779-BF24-0AC0-C4BE-C35CA29659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683" y="136892"/>
            <a:ext cx="5315989" cy="430005"/>
          </a:xfrm>
        </p:spPr>
        <p:txBody>
          <a:bodyPr/>
          <a:lstStyle/>
          <a:p>
            <a:r>
              <a:rPr lang="ko-KR" altLang="en-US"/>
              <a:t>변환절차</a:t>
            </a:r>
            <a:r>
              <a:rPr lang="en-US" altLang="ko-KR"/>
              <a:t>(Revit to SPR) </a:t>
            </a:r>
            <a:r>
              <a:rPr lang="ko-KR" altLang="en-US"/>
              <a:t>비교표</a:t>
            </a:r>
            <a:endParaRPr lang="en-US" altLang="ko-KR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87B084-99F0-9597-5866-8C49D4C8BDBC}"/>
              </a:ext>
            </a:extLst>
          </p:cNvPr>
          <p:cNvGrpSpPr/>
          <p:nvPr/>
        </p:nvGrpSpPr>
        <p:grpSpPr>
          <a:xfrm>
            <a:off x="1288000" y="4929819"/>
            <a:ext cx="2770108" cy="878424"/>
            <a:chOff x="1663652" y="1446185"/>
            <a:chExt cx="5290094" cy="16775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BA185D-96CF-2C98-FC58-853FC15E6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652" y="1959412"/>
              <a:ext cx="1063035" cy="334021"/>
            </a:xfrm>
            <a:prstGeom prst="rect">
              <a:avLst/>
            </a:prstGeom>
          </p:spPr>
        </p:pic>
        <p:pic>
          <p:nvPicPr>
            <p:cNvPr id="9" name="Picture 2" descr="Bentley Microstation | Kazhakuttam">
              <a:extLst>
                <a:ext uri="{FF2B5EF4-FFF2-40B4-BE49-F238E27FC236}">
                  <a16:creationId xmlns:a16="http://schemas.microsoft.com/office/drawing/2014/main" id="{E3391935-53C0-99DE-7D41-25A5849D30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8" t="25172" r="8179" b="23069"/>
            <a:stretch/>
          </p:blipFill>
          <p:spPr bwMode="auto">
            <a:xfrm>
              <a:off x="3323846" y="1952638"/>
              <a:ext cx="1012742" cy="389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2B01B8F-7A13-EC4E-D2E1-A5733AA0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3020" y="2783408"/>
              <a:ext cx="1300726" cy="340308"/>
            </a:xfrm>
            <a:prstGeom prst="rect">
              <a:avLst/>
            </a:prstGeom>
          </p:spPr>
        </p:pic>
        <p:sp>
          <p:nvSpPr>
            <p:cNvPr id="11" name="오른쪽 화살표 14">
              <a:extLst>
                <a:ext uri="{FF2B5EF4-FFF2-40B4-BE49-F238E27FC236}">
                  <a16:creationId xmlns:a16="http://schemas.microsoft.com/office/drawing/2014/main" id="{1E42B8C3-7AF9-4842-A602-ECA01FC780F3}"/>
                </a:ext>
              </a:extLst>
            </p:cNvPr>
            <p:cNvSpPr/>
            <p:nvPr/>
          </p:nvSpPr>
          <p:spPr>
            <a:xfrm rot="5400000">
              <a:off x="5967259" y="2097109"/>
              <a:ext cx="868030" cy="344043"/>
            </a:xfrm>
            <a:prstGeom prst="rightArrow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4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69CB9BF-41D2-B08B-2893-B88912660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2340" y="1446185"/>
              <a:ext cx="1191406" cy="286231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D87E67C-E488-33C3-8D64-2BBED679D4CC}"/>
                </a:ext>
              </a:extLst>
            </p:cNvPr>
            <p:cNvCxnSpPr>
              <a:cxnSpLocks/>
            </p:cNvCxnSpPr>
            <p:nvPr/>
          </p:nvCxnSpPr>
          <p:spPr>
            <a:xfrm>
              <a:off x="4518660" y="2147328"/>
              <a:ext cx="1710592" cy="0"/>
            </a:xfrm>
            <a:prstGeom prst="line">
              <a:avLst/>
            </a:prstGeom>
            <a:ln w="50800">
              <a:solidFill>
                <a:schemeClr val="tx1"/>
              </a:solidFill>
              <a:prstDash val="sysDot"/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250845E-1F75-4EBA-D795-5A9E9E0B606F}"/>
                </a:ext>
              </a:extLst>
            </p:cNvPr>
            <p:cNvGrpSpPr/>
            <p:nvPr/>
          </p:nvGrpSpPr>
          <p:grpSpPr>
            <a:xfrm>
              <a:off x="2867970" y="1907529"/>
              <a:ext cx="343584" cy="405217"/>
              <a:chOff x="2867970" y="1296214"/>
              <a:chExt cx="343584" cy="405217"/>
            </a:xfrm>
          </p:grpSpPr>
          <p:sp>
            <p:nvSpPr>
              <p:cNvPr id="15" name="오른쪽 화살표 2">
                <a:extLst>
                  <a:ext uri="{FF2B5EF4-FFF2-40B4-BE49-F238E27FC236}">
                    <a16:creationId xmlns:a16="http://schemas.microsoft.com/office/drawing/2014/main" id="{A27FF997-688F-11ED-6FD9-B023C408F41B}"/>
                  </a:ext>
                </a:extLst>
              </p:cNvPr>
              <p:cNvSpPr/>
              <p:nvPr/>
            </p:nvSpPr>
            <p:spPr>
              <a:xfrm>
                <a:off x="2867970" y="1296214"/>
                <a:ext cx="343584" cy="405217"/>
              </a:xfrm>
              <a:prstGeom prst="rightArrow">
                <a:avLst>
                  <a:gd name="adj1" fmla="val 70722"/>
                  <a:gd name="adj2" fmla="val 542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14"/>
              </a:p>
            </p:txBody>
          </p:sp>
          <p:pic>
            <p:nvPicPr>
              <p:cNvPr id="16" name="Picture 2" descr="BIMserver.center | BIMvision">
                <a:extLst>
                  <a:ext uri="{FF2B5EF4-FFF2-40B4-BE49-F238E27FC236}">
                    <a16:creationId xmlns:a16="http://schemas.microsoft.com/office/drawing/2014/main" id="{CC239DAE-3925-06C3-F743-6A0778DC60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8624" y="1394544"/>
                <a:ext cx="172527" cy="215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6" descr="Dgn 파일 문서 아이콘, Dgn, 문서, 파일 PNG, 일러스트 및 벡터 에 대한 무료 다운로드 - Pngtree">
              <a:extLst>
                <a:ext uri="{FF2B5EF4-FFF2-40B4-BE49-F238E27FC236}">
                  <a16:creationId xmlns:a16="http://schemas.microsoft.com/office/drawing/2014/main" id="{A475C5CF-9BAC-0E46-03BF-B899FE282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3" t="19398" r="22440" b="21111"/>
            <a:stretch/>
          </p:blipFill>
          <p:spPr bwMode="auto">
            <a:xfrm>
              <a:off x="5141266" y="1820468"/>
              <a:ext cx="258174" cy="28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5EB306B-95A3-C66B-8735-C03DF980755B}"/>
              </a:ext>
            </a:extLst>
          </p:cNvPr>
          <p:cNvGrpSpPr/>
          <p:nvPr/>
        </p:nvGrpSpPr>
        <p:grpSpPr>
          <a:xfrm>
            <a:off x="4191154" y="4759558"/>
            <a:ext cx="2629388" cy="1039715"/>
            <a:chOff x="1663652" y="1323590"/>
            <a:chExt cx="7655246" cy="302704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AA7287-E4D2-BF61-91F3-F0B36B66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652" y="1375317"/>
              <a:ext cx="1063035" cy="33402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1E1B37C-F4EE-7DED-B083-99E875EB2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3481" y="1399210"/>
              <a:ext cx="1191406" cy="286231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7F1CE6-B462-F36A-2026-3FF8BC8ED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2979" y="1374067"/>
              <a:ext cx="886598" cy="33651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3ABCBB6-1396-80A0-F726-4C940101E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652" y="3973069"/>
              <a:ext cx="1063035" cy="334021"/>
            </a:xfrm>
            <a:prstGeom prst="rect">
              <a:avLst/>
            </a:prstGeom>
          </p:spPr>
        </p:pic>
        <p:pic>
          <p:nvPicPr>
            <p:cNvPr id="23" name="Picture 2" descr="Bentley Microstation | Kazhakuttam">
              <a:extLst>
                <a:ext uri="{FF2B5EF4-FFF2-40B4-BE49-F238E27FC236}">
                  <a16:creationId xmlns:a16="http://schemas.microsoft.com/office/drawing/2014/main" id="{67DB3BB9-0A16-8897-6CA8-0D3EA4630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8" t="25172" r="8179" b="23069"/>
            <a:stretch/>
          </p:blipFill>
          <p:spPr bwMode="auto">
            <a:xfrm>
              <a:off x="3310691" y="3975535"/>
              <a:ext cx="975603" cy="375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55FBDE2-99B0-01F1-59DD-7CF696169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2197" y="3621979"/>
              <a:ext cx="1786701" cy="46745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B2458E3-7EB0-A801-C647-CCF85A210CEF}"/>
                </a:ext>
              </a:extLst>
            </p:cNvPr>
            <p:cNvGrpSpPr/>
            <p:nvPr/>
          </p:nvGrpSpPr>
          <p:grpSpPr>
            <a:xfrm>
              <a:off x="2794509" y="1352938"/>
              <a:ext cx="343584" cy="405217"/>
              <a:chOff x="2867970" y="1296214"/>
              <a:chExt cx="343584" cy="405217"/>
            </a:xfrm>
          </p:grpSpPr>
          <p:sp>
            <p:nvSpPr>
              <p:cNvPr id="26" name="오른쪽 화살표 2">
                <a:extLst>
                  <a:ext uri="{FF2B5EF4-FFF2-40B4-BE49-F238E27FC236}">
                    <a16:creationId xmlns:a16="http://schemas.microsoft.com/office/drawing/2014/main" id="{1417ED8A-7599-ADDF-C13F-BB75AE8A6B51}"/>
                  </a:ext>
                </a:extLst>
              </p:cNvPr>
              <p:cNvSpPr/>
              <p:nvPr/>
            </p:nvSpPr>
            <p:spPr>
              <a:xfrm>
                <a:off x="2867970" y="1296214"/>
                <a:ext cx="343584" cy="405217"/>
              </a:xfrm>
              <a:prstGeom prst="rightArrow">
                <a:avLst>
                  <a:gd name="adj1" fmla="val 70722"/>
                  <a:gd name="adj2" fmla="val 54287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14"/>
              </a:p>
            </p:txBody>
          </p:sp>
          <p:pic>
            <p:nvPicPr>
              <p:cNvPr id="27" name="Picture 2" descr="BIMserver.center | BIMvision">
                <a:extLst>
                  <a:ext uri="{FF2B5EF4-FFF2-40B4-BE49-F238E27FC236}">
                    <a16:creationId xmlns:a16="http://schemas.microsoft.com/office/drawing/2014/main" id="{A6F18F11-16DD-9A74-FCF9-DC2DEE5690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8624" y="1394544"/>
                <a:ext cx="172527" cy="215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DDDF89C-A9A6-BF95-1717-23344DD0247F}"/>
                </a:ext>
              </a:extLst>
            </p:cNvPr>
            <p:cNvGrpSpPr/>
            <p:nvPr/>
          </p:nvGrpSpPr>
          <p:grpSpPr>
            <a:xfrm>
              <a:off x="2794509" y="3934516"/>
              <a:ext cx="343584" cy="405217"/>
              <a:chOff x="2867970" y="1296214"/>
              <a:chExt cx="343584" cy="405217"/>
            </a:xfrm>
          </p:grpSpPr>
          <p:sp>
            <p:nvSpPr>
              <p:cNvPr id="29" name="오른쪽 화살표 2">
                <a:extLst>
                  <a:ext uri="{FF2B5EF4-FFF2-40B4-BE49-F238E27FC236}">
                    <a16:creationId xmlns:a16="http://schemas.microsoft.com/office/drawing/2014/main" id="{662F32EF-7E82-94DB-8E1D-CD3E4F172B68}"/>
                  </a:ext>
                </a:extLst>
              </p:cNvPr>
              <p:cNvSpPr/>
              <p:nvPr/>
            </p:nvSpPr>
            <p:spPr>
              <a:xfrm>
                <a:off x="2867970" y="1296214"/>
                <a:ext cx="343584" cy="405217"/>
              </a:xfrm>
              <a:prstGeom prst="rightArrow">
                <a:avLst>
                  <a:gd name="adj1" fmla="val 70722"/>
                  <a:gd name="adj2" fmla="val 54287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14"/>
              </a:p>
            </p:txBody>
          </p:sp>
          <p:pic>
            <p:nvPicPr>
              <p:cNvPr id="30" name="Picture 2" descr="BIMserver.center | BIMvision">
                <a:extLst>
                  <a:ext uri="{FF2B5EF4-FFF2-40B4-BE49-F238E27FC236}">
                    <a16:creationId xmlns:a16="http://schemas.microsoft.com/office/drawing/2014/main" id="{6F5B5FFC-21E7-9506-7EF6-E065FDC5AE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8624" y="1394544"/>
                <a:ext cx="172527" cy="215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AD970F7-0B4D-F2AF-4755-3773A4C0780C}"/>
                </a:ext>
              </a:extLst>
            </p:cNvPr>
            <p:cNvSpPr/>
            <p:nvPr/>
          </p:nvSpPr>
          <p:spPr>
            <a:xfrm>
              <a:off x="4410075" y="2877210"/>
              <a:ext cx="3733800" cy="1285875"/>
            </a:xfrm>
            <a:custGeom>
              <a:avLst/>
              <a:gdLst>
                <a:gd name="connsiteX0" fmla="*/ 0 w 3733800"/>
                <a:gd name="connsiteY0" fmla="*/ 1285875 h 1285875"/>
                <a:gd name="connsiteX1" fmla="*/ 1762125 w 3733800"/>
                <a:gd name="connsiteY1" fmla="*/ 1285875 h 1285875"/>
                <a:gd name="connsiteX2" fmla="*/ 1762125 w 3733800"/>
                <a:gd name="connsiteY2" fmla="*/ 0 h 1285875"/>
                <a:gd name="connsiteX3" fmla="*/ 3733800 w 3733800"/>
                <a:gd name="connsiteY3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3800" h="1285875">
                  <a:moveTo>
                    <a:pt x="0" y="1285875"/>
                  </a:moveTo>
                  <a:lnTo>
                    <a:pt x="1762125" y="1285875"/>
                  </a:lnTo>
                  <a:lnTo>
                    <a:pt x="1762125" y="0"/>
                  </a:lnTo>
                  <a:lnTo>
                    <a:pt x="3733800" y="0"/>
                  </a:lnTo>
                </a:path>
              </a:pathLst>
            </a:custGeom>
            <a:noFill/>
            <a:ln w="47625">
              <a:prstDash val="sysDot"/>
              <a:headEnd type="oval" w="sm" len="sm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0224352-633B-C8B7-F2CB-C66F0466B24D}"/>
                </a:ext>
              </a:extLst>
            </p:cNvPr>
            <p:cNvGrpSpPr/>
            <p:nvPr/>
          </p:nvGrpSpPr>
          <p:grpSpPr>
            <a:xfrm>
              <a:off x="4501965" y="1323590"/>
              <a:ext cx="3112853" cy="433702"/>
              <a:chOff x="4501965" y="1323590"/>
              <a:chExt cx="3112853" cy="433702"/>
            </a:xfrm>
          </p:grpSpPr>
          <p:sp>
            <p:nvSpPr>
              <p:cNvPr id="33" name="오른쪽 화살표 2">
                <a:extLst>
                  <a:ext uri="{FF2B5EF4-FFF2-40B4-BE49-F238E27FC236}">
                    <a16:creationId xmlns:a16="http://schemas.microsoft.com/office/drawing/2014/main" id="{28FC0717-E884-BDDC-A4B2-E11A15779C3B}"/>
                  </a:ext>
                </a:extLst>
              </p:cNvPr>
              <p:cNvSpPr/>
              <p:nvPr/>
            </p:nvSpPr>
            <p:spPr>
              <a:xfrm>
                <a:off x="4501965" y="1323590"/>
                <a:ext cx="3112853" cy="405217"/>
              </a:xfrm>
              <a:prstGeom prst="rightArrow">
                <a:avLst>
                  <a:gd name="adj1" fmla="val 70722"/>
                  <a:gd name="adj2" fmla="val 54287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14"/>
              </a:p>
            </p:txBody>
          </p:sp>
          <p:sp>
            <p:nvSpPr>
              <p:cNvPr id="34" name="자유형 30">
                <a:extLst>
                  <a:ext uri="{FF2B5EF4-FFF2-40B4-BE49-F238E27FC236}">
                    <a16:creationId xmlns:a16="http://schemas.microsoft.com/office/drawing/2014/main" id="{36533620-3506-5CC8-848D-9BD61454B51A}"/>
                  </a:ext>
                </a:extLst>
              </p:cNvPr>
              <p:cNvSpPr/>
              <p:nvPr/>
            </p:nvSpPr>
            <p:spPr>
              <a:xfrm>
                <a:off x="5064082" y="1338872"/>
                <a:ext cx="1898015" cy="418420"/>
              </a:xfrm>
              <a:custGeom>
                <a:avLst/>
                <a:gdLst>
                  <a:gd name="connsiteX0" fmla="*/ 0 w 894240"/>
                  <a:gd name="connsiteY0" fmla="*/ 74444 h 446654"/>
                  <a:gd name="connsiteX1" fmla="*/ 74444 w 894240"/>
                  <a:gd name="connsiteY1" fmla="*/ 0 h 446654"/>
                  <a:gd name="connsiteX2" fmla="*/ 819796 w 894240"/>
                  <a:gd name="connsiteY2" fmla="*/ 0 h 446654"/>
                  <a:gd name="connsiteX3" fmla="*/ 894240 w 894240"/>
                  <a:gd name="connsiteY3" fmla="*/ 74444 h 446654"/>
                  <a:gd name="connsiteX4" fmla="*/ 894240 w 894240"/>
                  <a:gd name="connsiteY4" fmla="*/ 372210 h 446654"/>
                  <a:gd name="connsiteX5" fmla="*/ 819796 w 894240"/>
                  <a:gd name="connsiteY5" fmla="*/ 446654 h 446654"/>
                  <a:gd name="connsiteX6" fmla="*/ 74444 w 894240"/>
                  <a:gd name="connsiteY6" fmla="*/ 446654 h 446654"/>
                  <a:gd name="connsiteX7" fmla="*/ 0 w 894240"/>
                  <a:gd name="connsiteY7" fmla="*/ 372210 h 446654"/>
                  <a:gd name="connsiteX8" fmla="*/ 0 w 894240"/>
                  <a:gd name="connsiteY8" fmla="*/ 74444 h 446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4240" h="446654">
                    <a:moveTo>
                      <a:pt x="0" y="74444"/>
                    </a:moveTo>
                    <a:cubicBezTo>
                      <a:pt x="0" y="33330"/>
                      <a:pt x="33330" y="0"/>
                      <a:pt x="74444" y="0"/>
                    </a:cubicBezTo>
                    <a:lnTo>
                      <a:pt x="819796" y="0"/>
                    </a:lnTo>
                    <a:cubicBezTo>
                      <a:pt x="860910" y="0"/>
                      <a:pt x="894240" y="33330"/>
                      <a:pt x="894240" y="74444"/>
                    </a:cubicBezTo>
                    <a:lnTo>
                      <a:pt x="894240" y="372210"/>
                    </a:lnTo>
                    <a:cubicBezTo>
                      <a:pt x="894240" y="413324"/>
                      <a:pt x="860910" y="446654"/>
                      <a:pt x="819796" y="446654"/>
                    </a:cubicBezTo>
                    <a:lnTo>
                      <a:pt x="74444" y="446654"/>
                    </a:lnTo>
                    <a:cubicBezTo>
                      <a:pt x="33330" y="446654"/>
                      <a:pt x="0" y="413324"/>
                      <a:pt x="0" y="372210"/>
                    </a:cubicBezTo>
                    <a:lnTo>
                      <a:pt x="0" y="744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265" tIns="39068" rIns="56265" bIns="39068" numCol="1" spcCol="1270" anchor="ctr" anchorCtr="0">
                <a:noAutofit/>
              </a:bodyPr>
              <a:lstStyle/>
              <a:p>
                <a:pPr algn="ctr" defTabSz="40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702" b="1" err="1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eSDI</a:t>
                </a:r>
                <a:r>
                  <a:rPr lang="en-US" altLang="ko-KR" sz="702" b="1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</a:t>
                </a:r>
                <a:r>
                  <a:rPr lang="ko-KR" altLang="en-US" sz="702" b="1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및 </a:t>
                </a:r>
                <a:r>
                  <a:rPr lang="en-US" altLang="ko-KR" sz="702" b="1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SMCP</a:t>
                </a:r>
                <a:endParaRPr lang="ko-KR" altLang="en-US" sz="702" b="1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sp>
          <p:nvSpPr>
            <p:cNvPr id="36" name="오른쪽 화살표 14">
              <a:extLst>
                <a:ext uri="{FF2B5EF4-FFF2-40B4-BE49-F238E27FC236}">
                  <a16:creationId xmlns:a16="http://schemas.microsoft.com/office/drawing/2014/main" id="{C6540CD5-063E-8ABF-8FE9-26758DA480F7}"/>
                </a:ext>
              </a:extLst>
            </p:cNvPr>
            <p:cNvSpPr/>
            <p:nvPr/>
          </p:nvSpPr>
          <p:spPr>
            <a:xfrm rot="5400000">
              <a:off x="7640122" y="2760404"/>
              <a:ext cx="1325241" cy="344043"/>
            </a:xfrm>
            <a:prstGeom prst="rightArrow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4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D305C0B-87E1-5106-30FB-860EF38F43D3}"/>
              </a:ext>
            </a:extLst>
          </p:cNvPr>
          <p:cNvGrpSpPr/>
          <p:nvPr/>
        </p:nvGrpSpPr>
        <p:grpSpPr>
          <a:xfrm>
            <a:off x="7122581" y="5373473"/>
            <a:ext cx="2163910" cy="188714"/>
            <a:chOff x="4484936" y="1581086"/>
            <a:chExt cx="3902178" cy="340308"/>
          </a:xfrm>
        </p:grpSpPr>
        <p:sp>
          <p:nvSpPr>
            <p:cNvPr id="38" name="오른쪽 화살표 2">
              <a:extLst>
                <a:ext uri="{FF2B5EF4-FFF2-40B4-BE49-F238E27FC236}">
                  <a16:creationId xmlns:a16="http://schemas.microsoft.com/office/drawing/2014/main" id="{B5B8455B-343E-30E0-C1D3-9AB0B704F6BE}"/>
                </a:ext>
              </a:extLst>
            </p:cNvPr>
            <p:cNvSpPr/>
            <p:nvPr/>
          </p:nvSpPr>
          <p:spPr>
            <a:xfrm>
              <a:off x="5884192" y="1639746"/>
              <a:ext cx="954371" cy="136603"/>
            </a:xfrm>
            <a:prstGeom prst="rightArrow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C27E86B-96AB-1C38-5276-0E985BBFC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4936" y="1583588"/>
              <a:ext cx="1191407" cy="286232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F9CD270-F066-A21D-6A5B-BF8FFE71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6389" y="1581086"/>
              <a:ext cx="1300725" cy="340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20655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711">
            <a:extLst>
              <a:ext uri="{FF2B5EF4-FFF2-40B4-BE49-F238E27FC236}">
                <a16:creationId xmlns:a16="http://schemas.microsoft.com/office/drawing/2014/main" id="{DD3640D3-D558-1AD5-FBA3-7A038253C3BA}"/>
              </a:ext>
            </a:extLst>
          </p:cNvPr>
          <p:cNvGraphicFramePr>
            <a:graphicFrameLocks noGrp="1"/>
          </p:cNvGraphicFramePr>
          <p:nvPr/>
        </p:nvGraphicFramePr>
        <p:xfrm>
          <a:off x="273071" y="887814"/>
          <a:ext cx="8908849" cy="563913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45052">
                  <a:extLst>
                    <a:ext uri="{9D8B030D-6E8A-4147-A177-3AD203B41FA5}">
                      <a16:colId xmlns:a16="http://schemas.microsoft.com/office/drawing/2014/main" val="2537938108"/>
                    </a:ext>
                  </a:extLst>
                </a:gridCol>
                <a:gridCol w="766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5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    분</a:t>
                      </a: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변  환  절  차</a:t>
                      </a:r>
                    </a:p>
                  </a:txBody>
                  <a:tcPr marL="252767" marR="180548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8557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전체 건축모델</a:t>
                      </a: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8550" marR="0" lvl="1" indent="0" algn="l" defTabSz="914235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u="sng" kern="1200"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110" marR="3611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>
            <a:spLocks noGrp="1"/>
          </p:cNvSpPr>
          <p:nvPr>
            <p:ph sz="quarter" idx="13"/>
          </p:nvPr>
        </p:nvSpPr>
        <p:spPr>
          <a:xfrm>
            <a:off x="157683" y="136892"/>
            <a:ext cx="5315989" cy="430005"/>
          </a:xfrm>
        </p:spPr>
        <p:txBody>
          <a:bodyPr/>
          <a:lstStyle/>
          <a:p>
            <a:r>
              <a:rPr lang="ko-KR" altLang="en-US"/>
              <a:t>변환절차</a:t>
            </a:r>
            <a:r>
              <a:rPr lang="en-US" altLang="ko-KR"/>
              <a:t>(</a:t>
            </a:r>
            <a:r>
              <a:rPr lang="ko-KR" altLang="en-US" err="1"/>
              <a:t>통합리뷰파일</a:t>
            </a:r>
            <a:r>
              <a:rPr lang="ko-KR" altLang="en-US"/>
              <a:t> 생성용도</a:t>
            </a:r>
            <a:r>
              <a:rPr lang="en-US" altLang="ko-KR"/>
              <a:t>) 1</a:t>
            </a:r>
            <a:r>
              <a:rPr lang="ko-KR" altLang="en-US"/>
              <a:t>안</a:t>
            </a:r>
            <a:endParaRPr lang="en-US" altLang="ko-KR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426317D-0725-5D8B-E538-9C18FD15A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18" y="1981925"/>
            <a:ext cx="1066272" cy="33503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5A3564-1BBA-C890-CD78-99A42C85F441}"/>
              </a:ext>
            </a:extLst>
          </p:cNvPr>
          <p:cNvSpPr/>
          <p:nvPr/>
        </p:nvSpPr>
        <p:spPr>
          <a:xfrm>
            <a:off x="1668717" y="2458667"/>
            <a:ext cx="1441665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파일생성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(Export)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9178741-73D8-F028-8EA7-EA9D66CC33AC}"/>
              </a:ext>
            </a:extLst>
          </p:cNvPr>
          <p:cNvSpPr/>
          <p:nvPr/>
        </p:nvSpPr>
        <p:spPr>
          <a:xfrm>
            <a:off x="3097199" y="2458667"/>
            <a:ext cx="1792140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파일삽입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(import)</a:t>
            </a: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dgn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파일생성 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7" name="Picture 2" descr="Bentley Microstation | Kazhakuttam">
            <a:extLst>
              <a:ext uri="{FF2B5EF4-FFF2-40B4-BE49-F238E27FC236}">
                <a16:creationId xmlns:a16="http://schemas.microsoft.com/office/drawing/2014/main" id="{7EC8A93E-A7C1-F694-8611-EE08ACBD2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25172" r="8179" b="23069"/>
          <a:stretch/>
        </p:blipFill>
        <p:spPr bwMode="auto">
          <a:xfrm>
            <a:off x="3333966" y="1975129"/>
            <a:ext cx="1015826" cy="39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F6DEA2-763C-1FE6-5313-CAA7139CDD3F}"/>
              </a:ext>
            </a:extLst>
          </p:cNvPr>
          <p:cNvGrpSpPr/>
          <p:nvPr/>
        </p:nvGrpSpPr>
        <p:grpSpPr>
          <a:xfrm>
            <a:off x="6950209" y="2485991"/>
            <a:ext cx="2184705" cy="3896042"/>
            <a:chOff x="4565811" y="2036389"/>
            <a:chExt cx="2304524" cy="410971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61EA54-D7AD-6D5D-D878-6F285627527E}"/>
                </a:ext>
              </a:extLst>
            </p:cNvPr>
            <p:cNvSpPr/>
            <p:nvPr/>
          </p:nvSpPr>
          <p:spPr>
            <a:xfrm>
              <a:off x="4868914" y="2036389"/>
              <a:ext cx="1946609" cy="748983"/>
            </a:xfrm>
            <a:prstGeom prst="rect">
              <a:avLst/>
            </a:prstGeom>
          </p:spPr>
          <p:txBody>
            <a:bodyPr wrap="square" lIns="91718" tIns="45859" rIns="91718" bIns="45859" anchor="t">
              <a:spAutoFit/>
            </a:bodyPr>
            <a:lstStyle/>
            <a:p>
              <a:pPr defTabSz="902786" eaLnBrk="0" latinLnBrk="0" hangingPunct="0">
                <a:defRPr/>
              </a:pPr>
              <a:r>
                <a:rPr lang="en-US" altLang="ko-KR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*Reference 3D(</a:t>
              </a:r>
              <a:r>
                <a:rPr lang="ko-KR" altLang="en-US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참조모델</a:t>
              </a:r>
              <a:r>
                <a:rPr lang="en-US" altLang="ko-KR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)</a:t>
              </a:r>
              <a:r>
                <a:rPr lang="ko-KR" altLang="en-US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생성</a:t>
              </a:r>
              <a:endPara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  <a:p>
              <a:pPr defTabSz="902786" eaLnBrk="0" latinLnBrk="0" hangingPunct="0">
                <a:defRPr/>
              </a:pPr>
              <a:r>
                <a:rPr lang="en-US" altLang="ko-KR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  ⇒ Hierarchy </a:t>
              </a:r>
              <a:r>
                <a:rPr lang="ko-KR" altLang="en-US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구성 불가</a:t>
              </a:r>
              <a:endPara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endParaRPr>
            </a:p>
            <a:p>
              <a:pPr defTabSz="902786" eaLnBrk="0" latinLnBrk="0" hangingPunct="0">
                <a:defRPr/>
              </a:pPr>
              <a:r>
                <a:rPr lang="en-US" altLang="ko-KR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  ⇒ Color, Discipline</a:t>
              </a:r>
              <a:r>
                <a:rPr lang="ko-KR" altLang="en-US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구분</a:t>
              </a:r>
              <a:r>
                <a:rPr lang="en-US" altLang="ko-KR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X </a:t>
              </a:r>
              <a:r>
                <a:rPr lang="ko-KR" altLang="en-US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확인불가</a:t>
              </a:r>
              <a:endPara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B6C9630-5012-37F0-9E2B-3CEA56E4F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5811" y="2593831"/>
              <a:ext cx="2304524" cy="3552277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BB57B2E-51E3-A9C1-9A0A-A399E0EF4332}"/>
                </a:ext>
              </a:extLst>
            </p:cNvPr>
            <p:cNvSpPr/>
            <p:nvPr/>
          </p:nvSpPr>
          <p:spPr>
            <a:xfrm>
              <a:off x="5017094" y="2041889"/>
              <a:ext cx="809244" cy="249703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BE31151-BB7A-E1EB-7D34-67B17D861078}"/>
                </a:ext>
              </a:extLst>
            </p:cNvPr>
            <p:cNvSpPr/>
            <p:nvPr/>
          </p:nvSpPr>
          <p:spPr>
            <a:xfrm>
              <a:off x="5067452" y="3041396"/>
              <a:ext cx="1193800" cy="1295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E6D0F62-A144-375D-1AF7-A479B4C8F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232" y="2808429"/>
            <a:ext cx="1304687" cy="341344"/>
          </a:xfrm>
          <a:prstGeom prst="rect">
            <a:avLst/>
          </a:prstGeom>
        </p:spPr>
      </p:pic>
      <p:sp>
        <p:nvSpPr>
          <p:cNvPr id="42" name="오른쪽 화살표 14">
            <a:extLst>
              <a:ext uri="{FF2B5EF4-FFF2-40B4-BE49-F238E27FC236}">
                <a16:creationId xmlns:a16="http://schemas.microsoft.com/office/drawing/2014/main" id="{7400AFD1-C2FC-4365-E718-FC529225210A}"/>
              </a:ext>
            </a:extLst>
          </p:cNvPr>
          <p:cNvSpPr/>
          <p:nvPr/>
        </p:nvSpPr>
        <p:spPr>
          <a:xfrm rot="5400000">
            <a:off x="5985428" y="2120041"/>
            <a:ext cx="870673" cy="345091"/>
          </a:xfrm>
          <a:prstGeom prst="righ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4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  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DAEF649-5C89-2FE5-5044-878D8C728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885" y="1467135"/>
            <a:ext cx="1195034" cy="28710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C431E5D-3960-7AE4-260E-80B4BDBD57D6}"/>
              </a:ext>
            </a:extLst>
          </p:cNvPr>
          <p:cNvCxnSpPr>
            <a:cxnSpLocks/>
          </p:cNvCxnSpPr>
          <p:nvPr/>
        </p:nvCxnSpPr>
        <p:spPr>
          <a:xfrm>
            <a:off x="4532418" y="2170412"/>
            <a:ext cx="1715801" cy="0"/>
          </a:xfrm>
          <a:prstGeom prst="line">
            <a:avLst/>
          </a:prstGeom>
          <a:ln w="50800">
            <a:solidFill>
              <a:schemeClr val="tx1"/>
            </a:solidFill>
            <a:prstDash val="sysDot"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17C5757-516A-7B56-9845-5F4EFDF62B6C}"/>
              </a:ext>
            </a:extLst>
          </p:cNvPr>
          <p:cNvSpPr/>
          <p:nvPr/>
        </p:nvSpPr>
        <p:spPr>
          <a:xfrm>
            <a:off x="4727495" y="2215061"/>
            <a:ext cx="1430821" cy="710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*Reference 3D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위치정보 세팅 및 등록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(by 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스마트플랫폼팀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등록시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소요시간↑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47EBC97-417C-5641-840D-7F8D1CF90F6A}"/>
              </a:ext>
            </a:extLst>
          </p:cNvPr>
          <p:cNvSpPr/>
          <p:nvPr/>
        </p:nvSpPr>
        <p:spPr>
          <a:xfrm>
            <a:off x="6927410" y="1528128"/>
            <a:ext cx="1367162" cy="24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타분야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모델링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AFED7C9-3071-5968-C769-ADC990F1628E}"/>
              </a:ext>
            </a:extLst>
          </p:cNvPr>
          <p:cNvGrpSpPr/>
          <p:nvPr/>
        </p:nvGrpSpPr>
        <p:grpSpPr>
          <a:xfrm>
            <a:off x="2876702" y="1929884"/>
            <a:ext cx="344630" cy="406451"/>
            <a:chOff x="2867970" y="1296214"/>
            <a:chExt cx="343584" cy="405217"/>
          </a:xfrm>
        </p:grpSpPr>
        <p:sp>
          <p:nvSpPr>
            <p:cNvPr id="59" name="오른쪽 화살표 2">
              <a:extLst>
                <a:ext uri="{FF2B5EF4-FFF2-40B4-BE49-F238E27FC236}">
                  <a16:creationId xmlns:a16="http://schemas.microsoft.com/office/drawing/2014/main" id="{05C6FBFC-8C81-BB9F-8A01-403D592C4C03}"/>
                </a:ext>
              </a:extLst>
            </p:cNvPr>
            <p:cNvSpPr/>
            <p:nvPr/>
          </p:nvSpPr>
          <p:spPr>
            <a:xfrm>
              <a:off x="2867970" y="1296214"/>
              <a:ext cx="343584" cy="405217"/>
            </a:xfrm>
            <a:prstGeom prst="rightArrow">
              <a:avLst>
                <a:gd name="adj1" fmla="val 70722"/>
                <a:gd name="adj2" fmla="val 542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pic>
          <p:nvPicPr>
            <p:cNvPr id="1025" name="Picture 2" descr="BIMserver.center | BIMvision">
              <a:extLst>
                <a:ext uri="{FF2B5EF4-FFF2-40B4-BE49-F238E27FC236}">
                  <a16:creationId xmlns:a16="http://schemas.microsoft.com/office/drawing/2014/main" id="{D3C06FC7-6705-21A5-582F-953E6B363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624" y="1394544"/>
              <a:ext cx="172527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6" descr="Dgn 파일 문서 아이콘, Dgn, 문서, 파일 PNG, 일러스트 및 벡터 에 대한 무료 다운로드 - Pngtree">
            <a:extLst>
              <a:ext uri="{FF2B5EF4-FFF2-40B4-BE49-F238E27FC236}">
                <a16:creationId xmlns:a16="http://schemas.microsoft.com/office/drawing/2014/main" id="{029EC5F4-6731-3019-C9C7-DC1980F1E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3" t="19398" r="22440" b="21111"/>
          <a:stretch/>
        </p:blipFill>
        <p:spPr bwMode="auto">
          <a:xfrm>
            <a:off x="5156920" y="1842557"/>
            <a:ext cx="258960" cy="2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자유형: 도형 1035">
            <a:extLst>
              <a:ext uri="{FF2B5EF4-FFF2-40B4-BE49-F238E27FC236}">
                <a16:creationId xmlns:a16="http://schemas.microsoft.com/office/drawing/2014/main" id="{17160C12-EEBC-A1BA-6824-4F7396F58674}"/>
              </a:ext>
            </a:extLst>
          </p:cNvPr>
          <p:cNvSpPr/>
          <p:nvPr/>
        </p:nvSpPr>
        <p:spPr>
          <a:xfrm>
            <a:off x="7204320" y="2687935"/>
            <a:ext cx="223246" cy="1315561"/>
          </a:xfrm>
          <a:custGeom>
            <a:avLst/>
            <a:gdLst>
              <a:gd name="connsiteX0" fmla="*/ 1014112 w 1143652"/>
              <a:gd name="connsiteY0" fmla="*/ 0 h 3802380"/>
              <a:gd name="connsiteX1" fmla="*/ 652 w 1143652"/>
              <a:gd name="connsiteY1" fmla="*/ 1691640 h 3802380"/>
              <a:gd name="connsiteX2" fmla="*/ 1143652 w 1143652"/>
              <a:gd name="connsiteY2" fmla="*/ 3802380 h 3802380"/>
              <a:gd name="connsiteX3" fmla="*/ 1143652 w 1143652"/>
              <a:gd name="connsiteY3" fmla="*/ 3802380 h 3802380"/>
              <a:gd name="connsiteX0" fmla="*/ 954213 w 1083753"/>
              <a:gd name="connsiteY0" fmla="*/ 0 h 3802380"/>
              <a:gd name="connsiteX1" fmla="*/ 735 w 1083753"/>
              <a:gd name="connsiteY1" fmla="*/ 1875479 h 3802380"/>
              <a:gd name="connsiteX2" fmla="*/ 1083753 w 1083753"/>
              <a:gd name="connsiteY2" fmla="*/ 3802380 h 3802380"/>
              <a:gd name="connsiteX3" fmla="*/ 1083753 w 1083753"/>
              <a:gd name="connsiteY3" fmla="*/ 3802380 h 3802380"/>
              <a:gd name="connsiteX0" fmla="*/ 955936 w 1085476"/>
              <a:gd name="connsiteY0" fmla="*/ 0 h 3802380"/>
              <a:gd name="connsiteX1" fmla="*/ 2458 w 1085476"/>
              <a:gd name="connsiteY1" fmla="*/ 1875479 h 3802380"/>
              <a:gd name="connsiteX2" fmla="*/ 1085476 w 1085476"/>
              <a:gd name="connsiteY2" fmla="*/ 3802380 h 3802380"/>
              <a:gd name="connsiteX3" fmla="*/ 1085476 w 1085476"/>
              <a:gd name="connsiteY3" fmla="*/ 3802380 h 3802380"/>
              <a:gd name="connsiteX0" fmla="*/ 699460 w 829000"/>
              <a:gd name="connsiteY0" fmla="*/ 0 h 3802380"/>
              <a:gd name="connsiteX1" fmla="*/ 3140 w 829000"/>
              <a:gd name="connsiteY1" fmla="*/ 2177932 h 3802380"/>
              <a:gd name="connsiteX2" fmla="*/ 829000 w 829000"/>
              <a:gd name="connsiteY2" fmla="*/ 3802380 h 3802380"/>
              <a:gd name="connsiteX3" fmla="*/ 829000 w 829000"/>
              <a:gd name="connsiteY3" fmla="*/ 3802380 h 3802380"/>
              <a:gd name="connsiteX0" fmla="*/ 698102 w 827642"/>
              <a:gd name="connsiteY0" fmla="*/ 0 h 3802380"/>
              <a:gd name="connsiteX1" fmla="*/ 1782 w 827642"/>
              <a:gd name="connsiteY1" fmla="*/ 2177932 h 3802380"/>
              <a:gd name="connsiteX2" fmla="*/ 827642 w 827642"/>
              <a:gd name="connsiteY2" fmla="*/ 3802380 h 3802380"/>
              <a:gd name="connsiteX3" fmla="*/ 827642 w 827642"/>
              <a:gd name="connsiteY3" fmla="*/ 3802380 h 3802380"/>
              <a:gd name="connsiteX0" fmla="*/ 697442 w 826982"/>
              <a:gd name="connsiteY0" fmla="*/ 0 h 3802380"/>
              <a:gd name="connsiteX1" fmla="*/ 1122 w 826982"/>
              <a:gd name="connsiteY1" fmla="*/ 2177932 h 3802380"/>
              <a:gd name="connsiteX2" fmla="*/ 826982 w 826982"/>
              <a:gd name="connsiteY2" fmla="*/ 3802380 h 3802380"/>
              <a:gd name="connsiteX3" fmla="*/ 826982 w 826982"/>
              <a:gd name="connsiteY3" fmla="*/ 3802380 h 3802380"/>
              <a:gd name="connsiteX0" fmla="*/ 699823 w 829363"/>
              <a:gd name="connsiteY0" fmla="*/ 0 h 3802380"/>
              <a:gd name="connsiteX1" fmla="*/ 3503 w 829363"/>
              <a:gd name="connsiteY1" fmla="*/ 2177932 h 3802380"/>
              <a:gd name="connsiteX2" fmla="*/ 829363 w 829363"/>
              <a:gd name="connsiteY2" fmla="*/ 3802380 h 3802380"/>
              <a:gd name="connsiteX3" fmla="*/ 829363 w 829363"/>
              <a:gd name="connsiteY3" fmla="*/ 3802380 h 380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363" h="3802380">
                <a:moveTo>
                  <a:pt x="699823" y="0"/>
                </a:moveTo>
                <a:cubicBezTo>
                  <a:pt x="182298" y="528955"/>
                  <a:pt x="-30547" y="917370"/>
                  <a:pt x="3503" y="2177932"/>
                </a:cubicBezTo>
                <a:cubicBezTo>
                  <a:pt x="37553" y="3438494"/>
                  <a:pt x="829363" y="3802380"/>
                  <a:pt x="829363" y="3802380"/>
                </a:cubicBezTo>
                <a:lnTo>
                  <a:pt x="829363" y="3802380"/>
                </a:lnTo>
              </a:path>
            </a:pathLst>
          </a:custGeom>
          <a:noFill/>
          <a:ln w="12700">
            <a:prstDash val="lgDash"/>
            <a:headEnd type="oval" w="sm" len="sm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1039" name="십자형 1038">
            <a:extLst>
              <a:ext uri="{FF2B5EF4-FFF2-40B4-BE49-F238E27FC236}">
                <a16:creationId xmlns:a16="http://schemas.microsoft.com/office/drawing/2014/main" id="{6983EA67-FE73-43E5-1B10-E889FB185A9C}"/>
              </a:ext>
            </a:extLst>
          </p:cNvPr>
          <p:cNvSpPr/>
          <p:nvPr/>
        </p:nvSpPr>
        <p:spPr>
          <a:xfrm rot="2738825">
            <a:off x="7111044" y="3499105"/>
            <a:ext cx="207160" cy="205247"/>
          </a:xfrm>
          <a:prstGeom prst="plus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1040" name="타원 1039">
            <a:extLst>
              <a:ext uri="{FF2B5EF4-FFF2-40B4-BE49-F238E27FC236}">
                <a16:creationId xmlns:a16="http://schemas.microsoft.com/office/drawing/2014/main" id="{1F437EA1-A996-ABAA-F44E-5DC67E4635F8}"/>
              </a:ext>
            </a:extLst>
          </p:cNvPr>
          <p:cNvSpPr/>
          <p:nvPr/>
        </p:nvSpPr>
        <p:spPr>
          <a:xfrm>
            <a:off x="6885378" y="3678233"/>
            <a:ext cx="165274" cy="167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pic>
        <p:nvPicPr>
          <p:cNvPr id="1042" name="그림 1041">
            <a:extLst>
              <a:ext uri="{FF2B5EF4-FFF2-40B4-BE49-F238E27FC236}">
                <a16:creationId xmlns:a16="http://schemas.microsoft.com/office/drawing/2014/main" id="{CCFCDAD0-A361-C6F0-2079-0C37A12A2F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0991" y="5288275"/>
            <a:ext cx="1349949" cy="1525196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013672A0-26EC-D765-4A2F-99687B9CA99E}"/>
              </a:ext>
            </a:extLst>
          </p:cNvPr>
          <p:cNvSpPr/>
          <p:nvPr/>
        </p:nvSpPr>
        <p:spPr>
          <a:xfrm>
            <a:off x="7737076" y="5555158"/>
            <a:ext cx="361533" cy="11155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1044" name="자유형: 도형 1043">
            <a:extLst>
              <a:ext uri="{FF2B5EF4-FFF2-40B4-BE49-F238E27FC236}">
                <a16:creationId xmlns:a16="http://schemas.microsoft.com/office/drawing/2014/main" id="{5DA21CF6-4D5D-A39A-65FC-F59E6083EFE8}"/>
              </a:ext>
            </a:extLst>
          </p:cNvPr>
          <p:cNvSpPr/>
          <p:nvPr/>
        </p:nvSpPr>
        <p:spPr>
          <a:xfrm rot="21294363">
            <a:off x="6997159" y="2700829"/>
            <a:ext cx="610191" cy="2932694"/>
          </a:xfrm>
          <a:custGeom>
            <a:avLst/>
            <a:gdLst>
              <a:gd name="connsiteX0" fmla="*/ 1014112 w 1143652"/>
              <a:gd name="connsiteY0" fmla="*/ 0 h 3802380"/>
              <a:gd name="connsiteX1" fmla="*/ 652 w 1143652"/>
              <a:gd name="connsiteY1" fmla="*/ 1691640 h 3802380"/>
              <a:gd name="connsiteX2" fmla="*/ 1143652 w 1143652"/>
              <a:gd name="connsiteY2" fmla="*/ 3802380 h 3802380"/>
              <a:gd name="connsiteX3" fmla="*/ 1143652 w 1143652"/>
              <a:gd name="connsiteY3" fmla="*/ 3802380 h 3802380"/>
              <a:gd name="connsiteX0" fmla="*/ 954213 w 1083753"/>
              <a:gd name="connsiteY0" fmla="*/ 0 h 3802380"/>
              <a:gd name="connsiteX1" fmla="*/ 735 w 1083753"/>
              <a:gd name="connsiteY1" fmla="*/ 1875479 h 3802380"/>
              <a:gd name="connsiteX2" fmla="*/ 1083753 w 1083753"/>
              <a:gd name="connsiteY2" fmla="*/ 3802380 h 3802380"/>
              <a:gd name="connsiteX3" fmla="*/ 1083753 w 1083753"/>
              <a:gd name="connsiteY3" fmla="*/ 3802380 h 3802380"/>
              <a:gd name="connsiteX0" fmla="*/ 955936 w 1085476"/>
              <a:gd name="connsiteY0" fmla="*/ 0 h 3802380"/>
              <a:gd name="connsiteX1" fmla="*/ 2458 w 1085476"/>
              <a:gd name="connsiteY1" fmla="*/ 1875479 h 3802380"/>
              <a:gd name="connsiteX2" fmla="*/ 1085476 w 1085476"/>
              <a:gd name="connsiteY2" fmla="*/ 3802380 h 3802380"/>
              <a:gd name="connsiteX3" fmla="*/ 1085476 w 1085476"/>
              <a:gd name="connsiteY3" fmla="*/ 3802380 h 3802380"/>
              <a:gd name="connsiteX0" fmla="*/ 1075454 w 1204994"/>
              <a:gd name="connsiteY0" fmla="*/ 0 h 3802380"/>
              <a:gd name="connsiteX1" fmla="*/ 2232 w 1204994"/>
              <a:gd name="connsiteY1" fmla="*/ 1756202 h 3802380"/>
              <a:gd name="connsiteX2" fmla="*/ 1204994 w 1204994"/>
              <a:gd name="connsiteY2" fmla="*/ 3802380 h 3802380"/>
              <a:gd name="connsiteX3" fmla="*/ 1204994 w 1204994"/>
              <a:gd name="connsiteY3" fmla="*/ 3802380 h 3802380"/>
              <a:gd name="connsiteX0" fmla="*/ 1074704 w 1204244"/>
              <a:gd name="connsiteY0" fmla="*/ 0 h 3802380"/>
              <a:gd name="connsiteX1" fmla="*/ 1482 w 1204244"/>
              <a:gd name="connsiteY1" fmla="*/ 1756202 h 3802380"/>
              <a:gd name="connsiteX2" fmla="*/ 1204244 w 1204244"/>
              <a:gd name="connsiteY2" fmla="*/ 3802380 h 3802380"/>
              <a:gd name="connsiteX3" fmla="*/ 1204244 w 1204244"/>
              <a:gd name="connsiteY3" fmla="*/ 3802380 h 3802380"/>
              <a:gd name="connsiteX0" fmla="*/ 1073226 w 1202766"/>
              <a:gd name="connsiteY0" fmla="*/ 0 h 3802380"/>
              <a:gd name="connsiteX1" fmla="*/ 4 w 1202766"/>
              <a:gd name="connsiteY1" fmla="*/ 1756202 h 3802380"/>
              <a:gd name="connsiteX2" fmla="*/ 1202766 w 1202766"/>
              <a:gd name="connsiteY2" fmla="*/ 3802380 h 3802380"/>
              <a:gd name="connsiteX3" fmla="*/ 1202766 w 1202766"/>
              <a:gd name="connsiteY3" fmla="*/ 3802380 h 3802380"/>
              <a:gd name="connsiteX0" fmla="*/ 1384558 w 1514098"/>
              <a:gd name="connsiteY0" fmla="*/ 0 h 3802380"/>
              <a:gd name="connsiteX1" fmla="*/ 3 w 1514098"/>
              <a:gd name="connsiteY1" fmla="*/ 1820428 h 3802380"/>
              <a:gd name="connsiteX2" fmla="*/ 1514098 w 1514098"/>
              <a:gd name="connsiteY2" fmla="*/ 3802380 h 3802380"/>
              <a:gd name="connsiteX3" fmla="*/ 1514098 w 1514098"/>
              <a:gd name="connsiteY3" fmla="*/ 3802380 h 3802380"/>
              <a:gd name="connsiteX0" fmla="*/ 1391079 w 1520619"/>
              <a:gd name="connsiteY0" fmla="*/ 0 h 3802380"/>
              <a:gd name="connsiteX1" fmla="*/ 6524 w 1520619"/>
              <a:gd name="connsiteY1" fmla="*/ 1820428 h 3802380"/>
              <a:gd name="connsiteX2" fmla="*/ 1520619 w 1520619"/>
              <a:gd name="connsiteY2" fmla="*/ 3802380 h 3802380"/>
              <a:gd name="connsiteX3" fmla="*/ 1520619 w 1520619"/>
              <a:gd name="connsiteY3" fmla="*/ 3802380 h 3802380"/>
              <a:gd name="connsiteX0" fmla="*/ 1384937 w 1514477"/>
              <a:gd name="connsiteY0" fmla="*/ 0 h 3802380"/>
              <a:gd name="connsiteX1" fmla="*/ 382 w 1514477"/>
              <a:gd name="connsiteY1" fmla="*/ 1820428 h 3802380"/>
              <a:gd name="connsiteX2" fmla="*/ 1514477 w 1514477"/>
              <a:gd name="connsiteY2" fmla="*/ 3802380 h 3802380"/>
              <a:gd name="connsiteX3" fmla="*/ 1514477 w 1514477"/>
              <a:gd name="connsiteY3" fmla="*/ 3802380 h 3802380"/>
              <a:gd name="connsiteX0" fmla="*/ 786948 w 916488"/>
              <a:gd name="connsiteY0" fmla="*/ 0 h 3802380"/>
              <a:gd name="connsiteX1" fmla="*/ 1111 w 916488"/>
              <a:gd name="connsiteY1" fmla="*/ 1903003 h 3802380"/>
              <a:gd name="connsiteX2" fmla="*/ 916488 w 916488"/>
              <a:gd name="connsiteY2" fmla="*/ 3802380 h 3802380"/>
              <a:gd name="connsiteX3" fmla="*/ 916488 w 916488"/>
              <a:gd name="connsiteY3" fmla="*/ 3802380 h 380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488" h="3802380">
                <a:moveTo>
                  <a:pt x="786948" y="0"/>
                </a:moveTo>
                <a:cubicBezTo>
                  <a:pt x="269423" y="528955"/>
                  <a:pt x="-20326" y="1093836"/>
                  <a:pt x="1111" y="1903003"/>
                </a:cubicBezTo>
                <a:cubicBezTo>
                  <a:pt x="22548" y="2712170"/>
                  <a:pt x="916488" y="3802380"/>
                  <a:pt x="916488" y="3802380"/>
                </a:cubicBezTo>
                <a:lnTo>
                  <a:pt x="916488" y="3802380"/>
                </a:lnTo>
              </a:path>
            </a:pathLst>
          </a:custGeom>
          <a:noFill/>
          <a:ln w="12700">
            <a:prstDash val="lgDash"/>
            <a:headEnd type="oval" w="sm" len="sm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</p:spTree>
    <p:extLst>
      <p:ext uri="{BB962C8B-B14F-4D97-AF65-F5344CB8AC3E}">
        <p14:creationId xmlns:p14="http://schemas.microsoft.com/office/powerpoint/2010/main" val="40330485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711">
            <a:extLst>
              <a:ext uri="{FF2B5EF4-FFF2-40B4-BE49-F238E27FC236}">
                <a16:creationId xmlns:a16="http://schemas.microsoft.com/office/drawing/2014/main" id="{DD3640D3-D558-1AD5-FBA3-7A038253C3BA}"/>
              </a:ext>
            </a:extLst>
          </p:cNvPr>
          <p:cNvGraphicFramePr>
            <a:graphicFrameLocks noGrp="1"/>
          </p:cNvGraphicFramePr>
          <p:nvPr/>
        </p:nvGraphicFramePr>
        <p:xfrm>
          <a:off x="273071" y="887814"/>
          <a:ext cx="9311504" cy="563913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1324">
                  <a:extLst>
                    <a:ext uri="{9D8B030D-6E8A-4147-A177-3AD203B41FA5}">
                      <a16:colId xmlns:a16="http://schemas.microsoft.com/office/drawing/2014/main" val="2537938108"/>
                    </a:ext>
                  </a:extLst>
                </a:gridCol>
                <a:gridCol w="801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5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    분</a:t>
                      </a: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변  환  절  차</a:t>
                      </a:r>
                    </a:p>
                  </a:txBody>
                  <a:tcPr marL="252767" marR="180548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846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구조모델</a:t>
                      </a:r>
                      <a:endParaRPr kumimoji="1" lang="en-US" altLang="ko-KR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철골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콘크리트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벽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바닥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보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기둥</a:t>
                      </a:r>
                      <a:r>
                        <a:rPr kumimoji="1" lang="en-US" altLang="ko-KR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1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8550" marR="0" lvl="1" indent="0" algn="l" defTabSz="914235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u="sng" kern="1200"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110" marR="3611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711">
                <a:tc>
                  <a:txBody>
                    <a:bodyPr/>
                    <a:lstStyle/>
                    <a:p>
                      <a:pPr marL="72000" defTabSz="900086" eaLnBrk="0" latinLnBrk="0" hangingPunct="0">
                        <a:defRPr/>
                      </a:pP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건축모델</a:t>
                      </a:r>
                      <a:endParaRPr lang="en-US" altLang="ko-KR" sz="1100" b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72000" defTabSz="900086" eaLnBrk="0" latinLnBrk="0" hangingPunct="0">
                        <a:defRPr/>
                      </a:pP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구조모델 외 객체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72000" defTabSz="900086" eaLnBrk="0" latinLnBrk="0" hangingPunct="0">
                        <a:defRPr/>
                      </a:pP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0" err="1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클래딩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핸드레일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문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창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계단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</a:t>
                      </a:r>
                      <a:r>
                        <a:rPr lang="en-US" altLang="ko-KR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100" b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0" marR="0" lvl="1" indent="-17145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100" b="0" i="0" u="sng" strike="noStrike" kern="1200" cap="none" spc="-30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110" marR="3611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86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>
            <a:spLocks noGrp="1"/>
          </p:cNvSpPr>
          <p:nvPr>
            <p:ph sz="quarter" idx="13"/>
          </p:nvPr>
        </p:nvSpPr>
        <p:spPr>
          <a:xfrm>
            <a:off x="157683" y="136892"/>
            <a:ext cx="5315989" cy="430005"/>
          </a:xfrm>
        </p:spPr>
        <p:txBody>
          <a:bodyPr/>
          <a:lstStyle/>
          <a:p>
            <a:r>
              <a:rPr lang="ko-KR" altLang="en-US"/>
              <a:t>변환절차</a:t>
            </a:r>
            <a:r>
              <a:rPr lang="en-US" altLang="ko-KR"/>
              <a:t>(</a:t>
            </a:r>
            <a:r>
              <a:rPr lang="ko-KR" altLang="en-US" err="1"/>
              <a:t>통합리뷰파일</a:t>
            </a:r>
            <a:r>
              <a:rPr lang="ko-KR" altLang="en-US"/>
              <a:t> 생성용도</a:t>
            </a:r>
            <a:r>
              <a:rPr lang="en-US" altLang="ko-KR"/>
              <a:t>) 2</a:t>
            </a:r>
            <a:r>
              <a:rPr lang="ko-KR" altLang="en-US"/>
              <a:t>안</a:t>
            </a: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5C26A4-740F-6204-C380-48065923E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18" y="1396051"/>
            <a:ext cx="1066272" cy="3350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0548ED-7038-81D8-E580-1FD12CF8B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845" y="1420017"/>
            <a:ext cx="1195034" cy="28710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B63761-826C-B8DB-5449-41F65CFF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914" y="1394797"/>
            <a:ext cx="889298" cy="33754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4A2592-5D87-13E0-7E08-AA5A9B1C1C97}"/>
              </a:ext>
            </a:extLst>
          </p:cNvPr>
          <p:cNvSpPr/>
          <p:nvPr/>
        </p:nvSpPr>
        <p:spPr>
          <a:xfrm>
            <a:off x="1668717" y="1883617"/>
            <a:ext cx="1367162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 생성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(Export)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1E6CDF-28C9-FB2A-689B-95A3D49CF6C7}"/>
              </a:ext>
            </a:extLst>
          </p:cNvPr>
          <p:cNvSpPr/>
          <p:nvPr/>
        </p:nvSpPr>
        <p:spPr>
          <a:xfrm>
            <a:off x="3047535" y="1883617"/>
            <a:ext cx="1792140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import</a:t>
            </a: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변환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&gt; Tekla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D1DA47-7153-E1B3-9522-7B6592EF872C}"/>
              </a:ext>
            </a:extLst>
          </p:cNvPr>
          <p:cNvSpPr/>
          <p:nvPr/>
        </p:nvSpPr>
        <p:spPr>
          <a:xfrm>
            <a:off x="4689346" y="1883617"/>
            <a:ext cx="1792140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객체 속성입력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이름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재질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클래스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063A4-D228-8A9F-0A45-6B2AAAA26B0E}"/>
              </a:ext>
            </a:extLst>
          </p:cNvPr>
          <p:cNvSpPr/>
          <p:nvPr/>
        </p:nvSpPr>
        <p:spPr>
          <a:xfrm>
            <a:off x="4744039" y="1676493"/>
            <a:ext cx="1015591" cy="216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802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*TEKLA ADD-IN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72E0B4-3034-F7A3-0B02-B17EEA5DBEC9}"/>
              </a:ext>
            </a:extLst>
          </p:cNvPr>
          <p:cNvSpPr/>
          <p:nvPr/>
        </p:nvSpPr>
        <p:spPr>
          <a:xfrm>
            <a:off x="6279960" y="1676493"/>
            <a:ext cx="1015591" cy="216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802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*S3D ADD-IN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2E8303-C148-DAF5-B7FB-3006B2E822EE}"/>
              </a:ext>
            </a:extLst>
          </p:cNvPr>
          <p:cNvSpPr/>
          <p:nvPr/>
        </p:nvSpPr>
        <p:spPr>
          <a:xfrm>
            <a:off x="5882999" y="1883617"/>
            <a:ext cx="1792140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*Hierarchy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및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Mapping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작업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변환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(Tekla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S3D)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31ECB6-380D-7F71-49B1-49FB9BC55B70}"/>
              </a:ext>
            </a:extLst>
          </p:cNvPr>
          <p:cNvSpPr/>
          <p:nvPr/>
        </p:nvSpPr>
        <p:spPr>
          <a:xfrm>
            <a:off x="7604499" y="1655717"/>
            <a:ext cx="1792140" cy="555685"/>
          </a:xfrm>
          <a:prstGeom prst="rect">
            <a:avLst/>
          </a:prstGeom>
        </p:spPr>
        <p:txBody>
          <a:bodyPr wrap="square" lIns="91718" tIns="45859" rIns="91718" bIns="45859" anchor="t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*S3D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 생성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변환모델 연동한 모델링 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O</a:t>
            </a:r>
            <a:endParaRPr lang="en-US" altLang="ko-KR" sz="1003" err="1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*Back dwg 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활용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 O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426317D-0725-5D8B-E538-9C18FD15A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18" y="4001713"/>
            <a:ext cx="1066272" cy="335038"/>
          </a:xfrm>
          <a:prstGeom prst="rect">
            <a:avLst/>
          </a:prstGeom>
        </p:spPr>
      </p:pic>
      <p:pic>
        <p:nvPicPr>
          <p:cNvPr id="7" name="Picture 2" descr="Bentley Microstation | Kazhakuttam">
            <a:extLst>
              <a:ext uri="{FF2B5EF4-FFF2-40B4-BE49-F238E27FC236}">
                <a16:creationId xmlns:a16="http://schemas.microsoft.com/office/drawing/2014/main" id="{7EC8A93E-A7C1-F694-8611-EE08ACBD2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25172" r="8179" b="23069"/>
          <a:stretch/>
        </p:blipFill>
        <p:spPr bwMode="auto">
          <a:xfrm>
            <a:off x="3320772" y="4004187"/>
            <a:ext cx="978574" cy="3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3B4A52-77F0-CAD6-D188-CF7535C25EC2}"/>
              </a:ext>
            </a:extLst>
          </p:cNvPr>
          <p:cNvSpPr/>
          <p:nvPr/>
        </p:nvSpPr>
        <p:spPr>
          <a:xfrm>
            <a:off x="7509736" y="4164962"/>
            <a:ext cx="2153355" cy="864398"/>
          </a:xfrm>
          <a:prstGeom prst="rect">
            <a:avLst/>
          </a:prstGeom>
        </p:spPr>
        <p:txBody>
          <a:bodyPr wrap="square" lIns="91718" tIns="45859" rIns="91718" bIns="45859" anchor="t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비 구조요소는 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Reference 3D (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참조모델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 생성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  ⇒ Hierarchy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구성 불가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  ⇒ Color, Discipline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확인불가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/>
            </a:endParaRPr>
          </a:p>
          <a:p>
            <a:pPr defTabSz="902786" eaLnBrk="0" latinLnBrk="0" hangingPunct="0">
              <a:defRPr/>
            </a:pP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8F66DE-A381-BD3E-2E15-3573711FE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132" y="3649554"/>
            <a:ext cx="1792141" cy="46887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E634D2-0F82-F061-69E8-BEB2F2899785}"/>
              </a:ext>
            </a:extLst>
          </p:cNvPr>
          <p:cNvGrpSpPr/>
          <p:nvPr/>
        </p:nvGrpSpPr>
        <p:grpSpPr>
          <a:xfrm>
            <a:off x="2803018" y="1373604"/>
            <a:ext cx="344630" cy="406451"/>
            <a:chOff x="2867970" y="1296214"/>
            <a:chExt cx="343584" cy="405217"/>
          </a:xfrm>
        </p:grpSpPr>
        <p:sp>
          <p:nvSpPr>
            <p:cNvPr id="27" name="오른쪽 화살표 2">
              <a:extLst>
                <a:ext uri="{FF2B5EF4-FFF2-40B4-BE49-F238E27FC236}">
                  <a16:creationId xmlns:a16="http://schemas.microsoft.com/office/drawing/2014/main" id="{485B3A01-0D29-87BD-7272-50570F98262C}"/>
                </a:ext>
              </a:extLst>
            </p:cNvPr>
            <p:cNvSpPr/>
            <p:nvPr/>
          </p:nvSpPr>
          <p:spPr>
            <a:xfrm>
              <a:off x="2867970" y="1296214"/>
              <a:ext cx="343584" cy="405217"/>
            </a:xfrm>
            <a:prstGeom prst="rightArrow">
              <a:avLst>
                <a:gd name="adj1" fmla="val 70722"/>
                <a:gd name="adj2" fmla="val 54287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pic>
          <p:nvPicPr>
            <p:cNvPr id="28" name="Picture 2" descr="BIMserver.center | BIMvision">
              <a:extLst>
                <a:ext uri="{FF2B5EF4-FFF2-40B4-BE49-F238E27FC236}">
                  <a16:creationId xmlns:a16="http://schemas.microsoft.com/office/drawing/2014/main" id="{7804DB31-ECD5-1980-F133-53CB25F2C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624" y="1394544"/>
              <a:ext cx="172527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D154948-4A4B-719E-B57E-D3F073183318}"/>
              </a:ext>
            </a:extLst>
          </p:cNvPr>
          <p:cNvGrpSpPr/>
          <p:nvPr/>
        </p:nvGrpSpPr>
        <p:grpSpPr>
          <a:xfrm>
            <a:off x="2803018" y="3963043"/>
            <a:ext cx="344630" cy="406451"/>
            <a:chOff x="2867970" y="1296214"/>
            <a:chExt cx="343584" cy="405217"/>
          </a:xfrm>
        </p:grpSpPr>
        <p:sp>
          <p:nvSpPr>
            <p:cNvPr id="30" name="오른쪽 화살표 2">
              <a:extLst>
                <a:ext uri="{FF2B5EF4-FFF2-40B4-BE49-F238E27FC236}">
                  <a16:creationId xmlns:a16="http://schemas.microsoft.com/office/drawing/2014/main" id="{F21EAFBD-5B93-F697-F5A6-75D90EF9402F}"/>
                </a:ext>
              </a:extLst>
            </p:cNvPr>
            <p:cNvSpPr/>
            <p:nvPr/>
          </p:nvSpPr>
          <p:spPr>
            <a:xfrm>
              <a:off x="2867970" y="1296214"/>
              <a:ext cx="343584" cy="405217"/>
            </a:xfrm>
            <a:prstGeom prst="rightArrow">
              <a:avLst>
                <a:gd name="adj1" fmla="val 70722"/>
                <a:gd name="adj2" fmla="val 54287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pic>
          <p:nvPicPr>
            <p:cNvPr id="31" name="Picture 2" descr="BIMserver.center | BIMvision">
              <a:extLst>
                <a:ext uri="{FF2B5EF4-FFF2-40B4-BE49-F238E27FC236}">
                  <a16:creationId xmlns:a16="http://schemas.microsoft.com/office/drawing/2014/main" id="{A4F793B3-1664-F925-A240-53230A2FB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624" y="1394544"/>
              <a:ext cx="172527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Dgn 파일 문서 아이콘, Dgn, 문서, 파일 PNG, 일러스트 및 벡터 에 대한 무료 다운로드 - Pngtree">
            <a:extLst>
              <a:ext uri="{FF2B5EF4-FFF2-40B4-BE49-F238E27FC236}">
                <a16:creationId xmlns:a16="http://schemas.microsoft.com/office/drawing/2014/main" id="{C637F001-9329-B567-724E-D479CB18A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3" t="19398" r="22440" b="21111"/>
          <a:stretch/>
        </p:blipFill>
        <p:spPr bwMode="auto">
          <a:xfrm>
            <a:off x="5877512" y="3397165"/>
            <a:ext cx="258960" cy="2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C473C845-2F93-72C6-0B8B-C215E2657855}"/>
              </a:ext>
            </a:extLst>
          </p:cNvPr>
          <p:cNvSpPr/>
          <p:nvPr/>
        </p:nvSpPr>
        <p:spPr>
          <a:xfrm>
            <a:off x="4423503" y="2902518"/>
            <a:ext cx="3745169" cy="1289790"/>
          </a:xfrm>
          <a:custGeom>
            <a:avLst/>
            <a:gdLst>
              <a:gd name="connsiteX0" fmla="*/ 0 w 3733800"/>
              <a:gd name="connsiteY0" fmla="*/ 1285875 h 1285875"/>
              <a:gd name="connsiteX1" fmla="*/ 1762125 w 3733800"/>
              <a:gd name="connsiteY1" fmla="*/ 1285875 h 1285875"/>
              <a:gd name="connsiteX2" fmla="*/ 1762125 w 3733800"/>
              <a:gd name="connsiteY2" fmla="*/ 0 h 1285875"/>
              <a:gd name="connsiteX3" fmla="*/ 3733800 w 3733800"/>
              <a:gd name="connsiteY3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1285875">
                <a:moveTo>
                  <a:pt x="0" y="1285875"/>
                </a:moveTo>
                <a:lnTo>
                  <a:pt x="1762125" y="1285875"/>
                </a:lnTo>
                <a:lnTo>
                  <a:pt x="1762125" y="0"/>
                </a:lnTo>
                <a:lnTo>
                  <a:pt x="3733800" y="0"/>
                </a:lnTo>
              </a:path>
            </a:pathLst>
          </a:custGeom>
          <a:noFill/>
          <a:ln w="47625">
            <a:prstDash val="sysDot"/>
            <a:headEnd type="oval" w="sm" len="sm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2E3E34-969B-EE43-7F17-817D2914A67E}"/>
              </a:ext>
            </a:extLst>
          </p:cNvPr>
          <p:cNvSpPr/>
          <p:nvPr/>
        </p:nvSpPr>
        <p:spPr>
          <a:xfrm>
            <a:off x="1668717" y="4417916"/>
            <a:ext cx="1441665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파일생성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(Export)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451954-9C33-2BF8-49CE-549E43071D5B}"/>
              </a:ext>
            </a:extLst>
          </p:cNvPr>
          <p:cNvSpPr/>
          <p:nvPr/>
        </p:nvSpPr>
        <p:spPr>
          <a:xfrm>
            <a:off x="3097199" y="4417916"/>
            <a:ext cx="1792140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파일삽입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(import)</a:t>
            </a: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dgn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파일생성 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F0318F-D3BA-CFCC-CFE8-496EAC4F9C4E}"/>
              </a:ext>
            </a:extLst>
          </p:cNvPr>
          <p:cNvGrpSpPr/>
          <p:nvPr/>
        </p:nvGrpSpPr>
        <p:grpSpPr>
          <a:xfrm>
            <a:off x="4515673" y="1344167"/>
            <a:ext cx="3122331" cy="406451"/>
            <a:chOff x="4501965" y="1323590"/>
            <a:chExt cx="3112853" cy="405217"/>
          </a:xfrm>
        </p:grpSpPr>
        <p:sp>
          <p:nvSpPr>
            <p:cNvPr id="41" name="오른쪽 화살표 2">
              <a:extLst>
                <a:ext uri="{FF2B5EF4-FFF2-40B4-BE49-F238E27FC236}">
                  <a16:creationId xmlns:a16="http://schemas.microsoft.com/office/drawing/2014/main" id="{8E430ADE-F817-79D8-60D9-8A6FFBB67E19}"/>
                </a:ext>
              </a:extLst>
            </p:cNvPr>
            <p:cNvSpPr/>
            <p:nvPr/>
          </p:nvSpPr>
          <p:spPr>
            <a:xfrm>
              <a:off x="4501965" y="1323590"/>
              <a:ext cx="3112853" cy="405217"/>
            </a:xfrm>
            <a:prstGeom prst="rightArrow">
              <a:avLst>
                <a:gd name="adj1" fmla="val 70722"/>
                <a:gd name="adj2" fmla="val 54287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sp>
          <p:nvSpPr>
            <p:cNvPr id="42" name="자유형 30">
              <a:extLst>
                <a:ext uri="{FF2B5EF4-FFF2-40B4-BE49-F238E27FC236}">
                  <a16:creationId xmlns:a16="http://schemas.microsoft.com/office/drawing/2014/main" id="{2D3EDE08-4316-3972-FDAC-E2E7EC01753E}"/>
                </a:ext>
              </a:extLst>
            </p:cNvPr>
            <p:cNvSpPr/>
            <p:nvPr/>
          </p:nvSpPr>
          <p:spPr>
            <a:xfrm>
              <a:off x="6445778" y="1338872"/>
              <a:ext cx="762363" cy="362559"/>
            </a:xfrm>
            <a:custGeom>
              <a:avLst/>
              <a:gdLst>
                <a:gd name="connsiteX0" fmla="*/ 0 w 894240"/>
                <a:gd name="connsiteY0" fmla="*/ 74444 h 446654"/>
                <a:gd name="connsiteX1" fmla="*/ 74444 w 894240"/>
                <a:gd name="connsiteY1" fmla="*/ 0 h 446654"/>
                <a:gd name="connsiteX2" fmla="*/ 819796 w 894240"/>
                <a:gd name="connsiteY2" fmla="*/ 0 h 446654"/>
                <a:gd name="connsiteX3" fmla="*/ 894240 w 894240"/>
                <a:gd name="connsiteY3" fmla="*/ 74444 h 446654"/>
                <a:gd name="connsiteX4" fmla="*/ 894240 w 894240"/>
                <a:gd name="connsiteY4" fmla="*/ 372210 h 446654"/>
                <a:gd name="connsiteX5" fmla="*/ 819796 w 894240"/>
                <a:gd name="connsiteY5" fmla="*/ 446654 h 446654"/>
                <a:gd name="connsiteX6" fmla="*/ 74444 w 894240"/>
                <a:gd name="connsiteY6" fmla="*/ 446654 h 446654"/>
                <a:gd name="connsiteX7" fmla="*/ 0 w 894240"/>
                <a:gd name="connsiteY7" fmla="*/ 372210 h 446654"/>
                <a:gd name="connsiteX8" fmla="*/ 0 w 894240"/>
                <a:gd name="connsiteY8" fmla="*/ 74444 h 44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4240" h="446654">
                  <a:moveTo>
                    <a:pt x="0" y="74444"/>
                  </a:moveTo>
                  <a:cubicBezTo>
                    <a:pt x="0" y="33330"/>
                    <a:pt x="33330" y="0"/>
                    <a:pt x="74444" y="0"/>
                  </a:cubicBezTo>
                  <a:lnTo>
                    <a:pt x="819796" y="0"/>
                  </a:lnTo>
                  <a:cubicBezTo>
                    <a:pt x="860910" y="0"/>
                    <a:pt x="894240" y="33330"/>
                    <a:pt x="894240" y="74444"/>
                  </a:cubicBezTo>
                  <a:lnTo>
                    <a:pt x="894240" y="372210"/>
                  </a:lnTo>
                  <a:cubicBezTo>
                    <a:pt x="894240" y="413324"/>
                    <a:pt x="860910" y="446654"/>
                    <a:pt x="819796" y="446654"/>
                  </a:cubicBezTo>
                  <a:lnTo>
                    <a:pt x="74444" y="446654"/>
                  </a:lnTo>
                  <a:cubicBezTo>
                    <a:pt x="33330" y="446654"/>
                    <a:pt x="0" y="413324"/>
                    <a:pt x="0" y="372210"/>
                  </a:cubicBezTo>
                  <a:lnTo>
                    <a:pt x="0" y="744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265" tIns="39068" rIns="56265" bIns="39068" numCol="1" spcCol="1270" anchor="ctr" anchorCtr="0">
              <a:noAutofit/>
            </a:bodyPr>
            <a:lstStyle/>
            <a:p>
              <a:pPr algn="ctr" defTabSz="40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4" b="1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SMCP</a:t>
              </a:r>
              <a:endParaRPr lang="ko-KR" altLang="en-US" sz="1204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3" name="자유형 12">
              <a:extLst>
                <a:ext uri="{FF2B5EF4-FFF2-40B4-BE49-F238E27FC236}">
                  <a16:creationId xmlns:a16="http://schemas.microsoft.com/office/drawing/2014/main" id="{76AE9603-22F9-6A0C-4666-7294999A859B}"/>
                </a:ext>
              </a:extLst>
            </p:cNvPr>
            <p:cNvSpPr/>
            <p:nvPr/>
          </p:nvSpPr>
          <p:spPr>
            <a:xfrm>
              <a:off x="5050854" y="1357784"/>
              <a:ext cx="625402" cy="336519"/>
            </a:xfrm>
            <a:custGeom>
              <a:avLst/>
              <a:gdLst>
                <a:gd name="connsiteX0" fmla="*/ 0 w 894240"/>
                <a:gd name="connsiteY0" fmla="*/ 74444 h 446654"/>
                <a:gd name="connsiteX1" fmla="*/ 74444 w 894240"/>
                <a:gd name="connsiteY1" fmla="*/ 0 h 446654"/>
                <a:gd name="connsiteX2" fmla="*/ 819796 w 894240"/>
                <a:gd name="connsiteY2" fmla="*/ 0 h 446654"/>
                <a:gd name="connsiteX3" fmla="*/ 894240 w 894240"/>
                <a:gd name="connsiteY3" fmla="*/ 74444 h 446654"/>
                <a:gd name="connsiteX4" fmla="*/ 894240 w 894240"/>
                <a:gd name="connsiteY4" fmla="*/ 372210 h 446654"/>
                <a:gd name="connsiteX5" fmla="*/ 819796 w 894240"/>
                <a:gd name="connsiteY5" fmla="*/ 446654 h 446654"/>
                <a:gd name="connsiteX6" fmla="*/ 74444 w 894240"/>
                <a:gd name="connsiteY6" fmla="*/ 446654 h 446654"/>
                <a:gd name="connsiteX7" fmla="*/ 0 w 894240"/>
                <a:gd name="connsiteY7" fmla="*/ 372210 h 446654"/>
                <a:gd name="connsiteX8" fmla="*/ 0 w 894240"/>
                <a:gd name="connsiteY8" fmla="*/ 74444 h 44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4240" h="446654">
                  <a:moveTo>
                    <a:pt x="0" y="74444"/>
                  </a:moveTo>
                  <a:cubicBezTo>
                    <a:pt x="0" y="33330"/>
                    <a:pt x="33330" y="0"/>
                    <a:pt x="74444" y="0"/>
                  </a:cubicBezTo>
                  <a:lnTo>
                    <a:pt x="819796" y="0"/>
                  </a:lnTo>
                  <a:cubicBezTo>
                    <a:pt x="860910" y="0"/>
                    <a:pt x="894240" y="33330"/>
                    <a:pt x="894240" y="74444"/>
                  </a:cubicBezTo>
                  <a:lnTo>
                    <a:pt x="894240" y="372210"/>
                  </a:lnTo>
                  <a:cubicBezTo>
                    <a:pt x="894240" y="413324"/>
                    <a:pt x="860910" y="446654"/>
                    <a:pt x="819796" y="446654"/>
                  </a:cubicBezTo>
                  <a:lnTo>
                    <a:pt x="74444" y="446654"/>
                  </a:lnTo>
                  <a:cubicBezTo>
                    <a:pt x="33330" y="446654"/>
                    <a:pt x="0" y="413324"/>
                    <a:pt x="0" y="372210"/>
                  </a:cubicBezTo>
                  <a:lnTo>
                    <a:pt x="0" y="744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265" tIns="39068" rIns="56265" bIns="39068" numCol="1" spcCol="1270" anchor="ctr" anchorCtr="0">
              <a:noAutofit/>
            </a:bodyPr>
            <a:lstStyle/>
            <a:p>
              <a:pPr algn="ctr" defTabSz="40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4" b="1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ESDI</a:t>
              </a:r>
              <a:endParaRPr lang="ko-KR" altLang="en-US" sz="1204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44" name="오른쪽 화살표 14">
            <a:extLst>
              <a:ext uri="{FF2B5EF4-FFF2-40B4-BE49-F238E27FC236}">
                <a16:creationId xmlns:a16="http://schemas.microsoft.com/office/drawing/2014/main" id="{05F33785-5D72-F2FF-1E08-92C98E1FF7B3}"/>
              </a:ext>
            </a:extLst>
          </p:cNvPr>
          <p:cNvSpPr/>
          <p:nvPr/>
        </p:nvSpPr>
        <p:spPr>
          <a:xfrm rot="5400000">
            <a:off x="7663386" y="2785355"/>
            <a:ext cx="1329276" cy="345091"/>
          </a:xfrm>
          <a:prstGeom prst="righ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4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  환</a:t>
            </a:r>
          </a:p>
        </p:txBody>
      </p:sp>
    </p:spTree>
    <p:extLst>
      <p:ext uri="{BB962C8B-B14F-4D97-AF65-F5344CB8AC3E}">
        <p14:creationId xmlns:p14="http://schemas.microsoft.com/office/powerpoint/2010/main" val="35285768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711">
            <a:extLst>
              <a:ext uri="{FF2B5EF4-FFF2-40B4-BE49-F238E27FC236}">
                <a16:creationId xmlns:a16="http://schemas.microsoft.com/office/drawing/2014/main" id="{DD3640D3-D558-1AD5-FBA3-7A038253C3BA}"/>
              </a:ext>
            </a:extLst>
          </p:cNvPr>
          <p:cNvGraphicFramePr>
            <a:graphicFrameLocks noGrp="1"/>
          </p:cNvGraphicFramePr>
          <p:nvPr/>
        </p:nvGraphicFramePr>
        <p:xfrm>
          <a:off x="273071" y="887814"/>
          <a:ext cx="8908849" cy="563913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45052">
                  <a:extLst>
                    <a:ext uri="{9D8B030D-6E8A-4147-A177-3AD203B41FA5}">
                      <a16:colId xmlns:a16="http://schemas.microsoft.com/office/drawing/2014/main" val="2537938108"/>
                    </a:ext>
                  </a:extLst>
                </a:gridCol>
                <a:gridCol w="766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5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    분</a:t>
                      </a: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변  환  절  차</a:t>
                      </a:r>
                    </a:p>
                  </a:txBody>
                  <a:tcPr marL="252767" marR="180548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8557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전체 건축모델</a:t>
                      </a: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8550" marR="0" lvl="1" indent="0" algn="l" defTabSz="914235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u="sng" kern="1200"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110" marR="3611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>
            <a:spLocks noGrp="1"/>
          </p:cNvSpPr>
          <p:nvPr>
            <p:ph sz="quarter" idx="13"/>
          </p:nvPr>
        </p:nvSpPr>
        <p:spPr>
          <a:xfrm>
            <a:off x="157683" y="136892"/>
            <a:ext cx="5315989" cy="430005"/>
          </a:xfrm>
        </p:spPr>
        <p:txBody>
          <a:bodyPr/>
          <a:lstStyle/>
          <a:p>
            <a:r>
              <a:rPr lang="ko-KR" altLang="en-US"/>
              <a:t>변환절차</a:t>
            </a:r>
            <a:r>
              <a:rPr lang="en-US" altLang="ko-KR"/>
              <a:t>(</a:t>
            </a:r>
            <a:r>
              <a:rPr lang="ko-KR" altLang="en-US" err="1"/>
              <a:t>통합리뷰파일</a:t>
            </a:r>
            <a:r>
              <a:rPr lang="ko-KR" altLang="en-US"/>
              <a:t> 생성용도</a:t>
            </a:r>
            <a:r>
              <a:rPr lang="en-US" altLang="ko-KR"/>
              <a:t>) 3</a:t>
            </a:r>
            <a:r>
              <a:rPr lang="ko-KR" altLang="en-US"/>
              <a:t>안</a:t>
            </a:r>
            <a:endParaRPr lang="en-US" altLang="ko-KR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5A3564-1BBA-C890-CD78-99A42C85F441}"/>
              </a:ext>
            </a:extLst>
          </p:cNvPr>
          <p:cNvSpPr/>
          <p:nvPr/>
        </p:nvSpPr>
        <p:spPr>
          <a:xfrm>
            <a:off x="1523510" y="1943791"/>
            <a:ext cx="1688177" cy="24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*S3D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상에서 건축 모델링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8" name="오른쪽 화살표 2">
            <a:extLst>
              <a:ext uri="{FF2B5EF4-FFF2-40B4-BE49-F238E27FC236}">
                <a16:creationId xmlns:a16="http://schemas.microsoft.com/office/drawing/2014/main" id="{11BAC2B2-9592-091D-34F5-72826994C344}"/>
              </a:ext>
            </a:extLst>
          </p:cNvPr>
          <p:cNvSpPr/>
          <p:nvPr/>
        </p:nvSpPr>
        <p:spPr>
          <a:xfrm>
            <a:off x="3097199" y="1661286"/>
            <a:ext cx="3762186" cy="223080"/>
          </a:xfrm>
          <a:prstGeom prst="rightArrow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61EA54-D7AD-6D5D-D878-6F285627527E}"/>
              </a:ext>
            </a:extLst>
          </p:cNvPr>
          <p:cNvSpPr/>
          <p:nvPr/>
        </p:nvSpPr>
        <p:spPr>
          <a:xfrm>
            <a:off x="6764242" y="1943791"/>
            <a:ext cx="2311541" cy="246971"/>
          </a:xfrm>
          <a:prstGeom prst="rect">
            <a:avLst/>
          </a:prstGeom>
        </p:spPr>
        <p:txBody>
          <a:bodyPr wrap="square" lIns="91718" tIns="45859" rIns="91718" bIns="45859" anchor="t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Hierarchy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rPr>
              <a:t>구성 가능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6C9630-5012-37F0-9E2B-3CEA56E4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242" y="2657837"/>
            <a:ext cx="2311541" cy="356309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A43E42-C4E2-D701-02FA-8376AE10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584" y="1604956"/>
            <a:ext cx="1195034" cy="28710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089C13-767D-1DF4-DA16-D42B27881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965" y="1602446"/>
            <a:ext cx="1304687" cy="341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015BB0C-09B8-DC85-E271-0D5E5291C16E}"/>
              </a:ext>
            </a:extLst>
          </p:cNvPr>
          <p:cNvSpPr/>
          <p:nvPr/>
        </p:nvSpPr>
        <p:spPr>
          <a:xfrm>
            <a:off x="7211757" y="3087156"/>
            <a:ext cx="1131731" cy="1347160"/>
          </a:xfrm>
          <a:prstGeom prst="rect">
            <a:avLst/>
          </a:prstGeom>
          <a:solidFill>
            <a:srgbClr val="FF0000">
              <a:alpha val="2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A5D0A5E2-F402-1EE1-974B-0D67F9CE5AA2}"/>
              </a:ext>
            </a:extLst>
          </p:cNvPr>
          <p:cNvSpPr/>
          <p:nvPr/>
        </p:nvSpPr>
        <p:spPr>
          <a:xfrm>
            <a:off x="7016459" y="2194858"/>
            <a:ext cx="183437" cy="1536284"/>
          </a:xfrm>
          <a:custGeom>
            <a:avLst/>
            <a:gdLst>
              <a:gd name="connsiteX0" fmla="*/ 0 w 182880"/>
              <a:gd name="connsiteY0" fmla="*/ 0 h 1531620"/>
              <a:gd name="connsiteX1" fmla="*/ 0 w 182880"/>
              <a:gd name="connsiteY1" fmla="*/ 1531620 h 1531620"/>
              <a:gd name="connsiteX2" fmla="*/ 182880 w 182880"/>
              <a:gd name="connsiteY2" fmla="*/ 1531620 h 153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" h="1531620">
                <a:moveTo>
                  <a:pt x="0" y="0"/>
                </a:moveTo>
                <a:lnTo>
                  <a:pt x="0" y="1531620"/>
                </a:lnTo>
                <a:lnTo>
                  <a:pt x="182880" y="1531620"/>
                </a:lnTo>
              </a:path>
            </a:pathLst>
          </a:custGeom>
          <a:noFill/>
          <a:ln w="12700">
            <a:headEnd type="oval" w="sm" len="sm"/>
            <a:tailEnd type="oval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</p:spTree>
    <p:extLst>
      <p:ext uri="{BB962C8B-B14F-4D97-AF65-F5344CB8AC3E}">
        <p14:creationId xmlns:p14="http://schemas.microsoft.com/office/powerpoint/2010/main" val="409163182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711">
            <a:extLst>
              <a:ext uri="{FF2B5EF4-FFF2-40B4-BE49-F238E27FC236}">
                <a16:creationId xmlns:a16="http://schemas.microsoft.com/office/drawing/2014/main" id="{DD3640D3-D558-1AD5-FBA3-7A038253C3BA}"/>
              </a:ext>
            </a:extLst>
          </p:cNvPr>
          <p:cNvGraphicFramePr>
            <a:graphicFrameLocks noGrp="1"/>
          </p:cNvGraphicFramePr>
          <p:nvPr/>
        </p:nvGraphicFramePr>
        <p:xfrm>
          <a:off x="273071" y="887814"/>
          <a:ext cx="8908849" cy="563913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45052">
                  <a:extLst>
                    <a:ext uri="{9D8B030D-6E8A-4147-A177-3AD203B41FA5}">
                      <a16:colId xmlns:a16="http://schemas.microsoft.com/office/drawing/2014/main" val="2537938108"/>
                    </a:ext>
                  </a:extLst>
                </a:gridCol>
                <a:gridCol w="766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5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구     분</a:t>
                      </a: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bg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변  환  절  차</a:t>
                      </a:r>
                    </a:p>
                  </a:txBody>
                  <a:tcPr marL="252767" marR="180548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8557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전체 건축모델</a:t>
                      </a:r>
                    </a:p>
                  </a:txBody>
                  <a:tcPr marL="0" marR="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8550" marR="0" lvl="1" indent="0" algn="l" defTabSz="914235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u="sng" kern="1200">
                        <a:solidFill>
                          <a:srgbClr val="0000FF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36110" marR="36110" marT="46943" marB="46943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내용 개체 틀 2"/>
          <p:cNvSpPr>
            <a:spLocks noGrp="1"/>
          </p:cNvSpPr>
          <p:nvPr>
            <p:ph sz="quarter" idx="13"/>
          </p:nvPr>
        </p:nvSpPr>
        <p:spPr>
          <a:xfrm>
            <a:off x="157683" y="136892"/>
            <a:ext cx="5315989" cy="430005"/>
          </a:xfrm>
        </p:spPr>
        <p:txBody>
          <a:bodyPr/>
          <a:lstStyle/>
          <a:p>
            <a:r>
              <a:rPr lang="ko-KR" altLang="en-US"/>
              <a:t>변환절차</a:t>
            </a:r>
            <a:r>
              <a:rPr lang="en-US" altLang="ko-KR"/>
              <a:t>(</a:t>
            </a:r>
            <a:r>
              <a:rPr lang="ko-KR" altLang="en-US" err="1"/>
              <a:t>통합리뷰파일</a:t>
            </a:r>
            <a:r>
              <a:rPr lang="ko-KR" altLang="en-US"/>
              <a:t> 생성용도</a:t>
            </a:r>
            <a:r>
              <a:rPr lang="en-US" altLang="ko-KR"/>
              <a:t>) 1</a:t>
            </a:r>
            <a:r>
              <a:rPr lang="ko-KR" altLang="en-US"/>
              <a:t>안</a:t>
            </a:r>
            <a:endParaRPr lang="en-US" altLang="ko-KR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426317D-0725-5D8B-E538-9C18FD15A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18" y="1981925"/>
            <a:ext cx="1066272" cy="33503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5A3564-1BBA-C890-CD78-99A42C85F441}"/>
              </a:ext>
            </a:extLst>
          </p:cNvPr>
          <p:cNvSpPr/>
          <p:nvPr/>
        </p:nvSpPr>
        <p:spPr>
          <a:xfrm>
            <a:off x="1668717" y="2458667"/>
            <a:ext cx="1441665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모델링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파일생성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(Export)</a:t>
            </a:r>
            <a:endParaRPr lang="ko-KR" altLang="en-US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9178741-73D8-F028-8EA7-EA9D66CC33AC}"/>
              </a:ext>
            </a:extLst>
          </p:cNvPr>
          <p:cNvSpPr/>
          <p:nvPr/>
        </p:nvSpPr>
        <p:spPr>
          <a:xfrm>
            <a:off x="3097199" y="2458667"/>
            <a:ext cx="1792140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ifc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파일삽입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(import)</a:t>
            </a: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en-US" altLang="ko-KR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dgn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파일생성 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7" name="Picture 2" descr="Bentley Microstation | Kazhakuttam">
            <a:extLst>
              <a:ext uri="{FF2B5EF4-FFF2-40B4-BE49-F238E27FC236}">
                <a16:creationId xmlns:a16="http://schemas.microsoft.com/office/drawing/2014/main" id="{7EC8A93E-A7C1-F694-8611-EE08ACBD2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25172" r="8179" b="23069"/>
          <a:stretch/>
        </p:blipFill>
        <p:spPr bwMode="auto">
          <a:xfrm>
            <a:off x="3333966" y="1975129"/>
            <a:ext cx="1015826" cy="39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F6DEA2-763C-1FE6-5313-CAA7139CDD3F}"/>
              </a:ext>
            </a:extLst>
          </p:cNvPr>
          <p:cNvGrpSpPr/>
          <p:nvPr/>
        </p:nvGrpSpPr>
        <p:grpSpPr>
          <a:xfrm>
            <a:off x="6950209" y="2485991"/>
            <a:ext cx="2184705" cy="3896042"/>
            <a:chOff x="4565811" y="2036389"/>
            <a:chExt cx="2304524" cy="410971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61EA54-D7AD-6D5D-D878-6F285627527E}"/>
                </a:ext>
              </a:extLst>
            </p:cNvPr>
            <p:cNvSpPr/>
            <p:nvPr/>
          </p:nvSpPr>
          <p:spPr>
            <a:xfrm>
              <a:off x="4868914" y="2036389"/>
              <a:ext cx="1946609" cy="748983"/>
            </a:xfrm>
            <a:prstGeom prst="rect">
              <a:avLst/>
            </a:prstGeom>
          </p:spPr>
          <p:txBody>
            <a:bodyPr wrap="square" lIns="91718" tIns="45859" rIns="91718" bIns="45859" anchor="t">
              <a:spAutoFit/>
            </a:bodyPr>
            <a:lstStyle/>
            <a:p>
              <a:pPr defTabSz="902786" eaLnBrk="0" latinLnBrk="0" hangingPunct="0">
                <a:defRPr/>
              </a:pPr>
              <a:r>
                <a:rPr lang="en-US" altLang="ko-KR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*Reference 3D(</a:t>
              </a:r>
              <a:r>
                <a:rPr lang="ko-KR" altLang="en-US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참조모델</a:t>
              </a:r>
              <a:r>
                <a:rPr lang="en-US" altLang="ko-KR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)</a:t>
              </a:r>
              <a:r>
                <a:rPr lang="ko-KR" altLang="en-US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생성</a:t>
              </a:r>
              <a:endPara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  <a:p>
              <a:pPr defTabSz="902786" eaLnBrk="0" latinLnBrk="0" hangingPunct="0">
                <a:defRPr/>
              </a:pPr>
              <a:r>
                <a:rPr lang="en-US" altLang="ko-KR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  ⇒ Hierarchy </a:t>
              </a:r>
              <a:r>
                <a:rPr lang="ko-KR" altLang="en-US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구성 불가</a:t>
              </a:r>
              <a:endPara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/>
              </a:endParaRPr>
            </a:p>
            <a:p>
              <a:pPr defTabSz="902786" eaLnBrk="0" latinLnBrk="0" hangingPunct="0">
                <a:defRPr/>
              </a:pPr>
              <a:r>
                <a:rPr lang="en-US" altLang="ko-KR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  ⇒ Color, Discipline</a:t>
              </a:r>
              <a:r>
                <a:rPr lang="ko-KR" altLang="en-US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구분</a:t>
              </a:r>
              <a:r>
                <a:rPr lang="en-US" altLang="ko-KR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X </a:t>
              </a:r>
              <a:r>
                <a:rPr lang="ko-KR" altLang="en-US" sz="1003">
                  <a:ln>
                    <a:solidFill>
                      <a:srgbClr val="4F81BD">
                        <a:alpha val="0"/>
                      </a:srgbClr>
                    </a:solidFill>
                  </a:ln>
                  <a:latin typeface="현대하모니 M" panose="02020603020101020101" pitchFamily="18" charset="-127"/>
                  <a:ea typeface="현대하모니 M"/>
                </a:rPr>
                <a:t>확인불가</a:t>
              </a:r>
              <a:endPara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B6C9630-5012-37F0-9E2B-3CEA56E4F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5811" y="2593831"/>
              <a:ext cx="2304524" cy="3552277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BB57B2E-51E3-A9C1-9A0A-A399E0EF4332}"/>
                </a:ext>
              </a:extLst>
            </p:cNvPr>
            <p:cNvSpPr/>
            <p:nvPr/>
          </p:nvSpPr>
          <p:spPr>
            <a:xfrm>
              <a:off x="5017094" y="2041889"/>
              <a:ext cx="809244" cy="249703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BE31151-BB7A-E1EB-7D34-67B17D861078}"/>
                </a:ext>
              </a:extLst>
            </p:cNvPr>
            <p:cNvSpPr/>
            <p:nvPr/>
          </p:nvSpPr>
          <p:spPr>
            <a:xfrm>
              <a:off x="5067452" y="3041396"/>
              <a:ext cx="1193800" cy="1295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E6D0F62-A144-375D-1AF7-A479B4C8F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232" y="2808429"/>
            <a:ext cx="1304687" cy="341344"/>
          </a:xfrm>
          <a:prstGeom prst="rect">
            <a:avLst/>
          </a:prstGeom>
        </p:spPr>
      </p:pic>
      <p:sp>
        <p:nvSpPr>
          <p:cNvPr id="42" name="오른쪽 화살표 14">
            <a:extLst>
              <a:ext uri="{FF2B5EF4-FFF2-40B4-BE49-F238E27FC236}">
                <a16:creationId xmlns:a16="http://schemas.microsoft.com/office/drawing/2014/main" id="{7400AFD1-C2FC-4365-E718-FC529225210A}"/>
              </a:ext>
            </a:extLst>
          </p:cNvPr>
          <p:cNvSpPr/>
          <p:nvPr/>
        </p:nvSpPr>
        <p:spPr>
          <a:xfrm rot="5400000">
            <a:off x="5985428" y="2120041"/>
            <a:ext cx="870673" cy="345091"/>
          </a:xfrm>
          <a:prstGeom prst="righ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4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  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DAEF649-5C89-2FE5-5044-878D8C728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885" y="1467135"/>
            <a:ext cx="1195034" cy="28710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C431E5D-3960-7AE4-260E-80B4BDBD57D6}"/>
              </a:ext>
            </a:extLst>
          </p:cNvPr>
          <p:cNvCxnSpPr>
            <a:cxnSpLocks/>
          </p:cNvCxnSpPr>
          <p:nvPr/>
        </p:nvCxnSpPr>
        <p:spPr>
          <a:xfrm>
            <a:off x="4532418" y="2170412"/>
            <a:ext cx="1715801" cy="0"/>
          </a:xfrm>
          <a:prstGeom prst="line">
            <a:avLst/>
          </a:prstGeom>
          <a:ln w="50800">
            <a:solidFill>
              <a:schemeClr val="tx1"/>
            </a:solidFill>
            <a:prstDash val="sysDot"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17C5757-516A-7B56-9845-5F4EFDF62B6C}"/>
              </a:ext>
            </a:extLst>
          </p:cNvPr>
          <p:cNvSpPr/>
          <p:nvPr/>
        </p:nvSpPr>
        <p:spPr>
          <a:xfrm>
            <a:off x="4727495" y="2215061"/>
            <a:ext cx="1430821" cy="710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*Reference 3D 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위치정보 세팅 및 등록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(by 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스마트플랫폼팀</a:t>
            </a: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등록시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소요시간↑</a:t>
            </a:r>
            <a:endParaRPr lang="en-US" altLang="ko-KR" sz="1003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47EBC97-417C-5641-840D-7F8D1CF90F6A}"/>
              </a:ext>
            </a:extLst>
          </p:cNvPr>
          <p:cNvSpPr/>
          <p:nvPr/>
        </p:nvSpPr>
        <p:spPr>
          <a:xfrm>
            <a:off x="6927410" y="1528128"/>
            <a:ext cx="1367162" cy="24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*</a:t>
            </a:r>
            <a:r>
              <a:rPr lang="ko-KR" altLang="en-US" sz="1003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타분야</a:t>
            </a:r>
            <a:r>
              <a:rPr lang="ko-KR" altLang="en-US" sz="10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모델링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AFED7C9-3071-5968-C769-ADC990F1628E}"/>
              </a:ext>
            </a:extLst>
          </p:cNvPr>
          <p:cNvGrpSpPr/>
          <p:nvPr/>
        </p:nvGrpSpPr>
        <p:grpSpPr>
          <a:xfrm>
            <a:off x="2876702" y="1929884"/>
            <a:ext cx="344630" cy="406451"/>
            <a:chOff x="2867970" y="1296214"/>
            <a:chExt cx="343584" cy="405217"/>
          </a:xfrm>
        </p:grpSpPr>
        <p:sp>
          <p:nvSpPr>
            <p:cNvPr id="59" name="오른쪽 화살표 2">
              <a:extLst>
                <a:ext uri="{FF2B5EF4-FFF2-40B4-BE49-F238E27FC236}">
                  <a16:creationId xmlns:a16="http://schemas.microsoft.com/office/drawing/2014/main" id="{05C6FBFC-8C81-BB9F-8A01-403D592C4C03}"/>
                </a:ext>
              </a:extLst>
            </p:cNvPr>
            <p:cNvSpPr/>
            <p:nvPr/>
          </p:nvSpPr>
          <p:spPr>
            <a:xfrm>
              <a:off x="2867970" y="1296214"/>
              <a:ext cx="343584" cy="405217"/>
            </a:xfrm>
            <a:prstGeom prst="rightArrow">
              <a:avLst>
                <a:gd name="adj1" fmla="val 70722"/>
                <a:gd name="adj2" fmla="val 542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pic>
          <p:nvPicPr>
            <p:cNvPr id="1025" name="Picture 2" descr="BIMserver.center | BIMvision">
              <a:extLst>
                <a:ext uri="{FF2B5EF4-FFF2-40B4-BE49-F238E27FC236}">
                  <a16:creationId xmlns:a16="http://schemas.microsoft.com/office/drawing/2014/main" id="{D3C06FC7-6705-21A5-582F-953E6B363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624" y="1394544"/>
              <a:ext cx="172527" cy="21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6" descr="Dgn 파일 문서 아이콘, Dgn, 문서, 파일 PNG, 일러스트 및 벡터 에 대한 무료 다운로드 - Pngtree">
            <a:extLst>
              <a:ext uri="{FF2B5EF4-FFF2-40B4-BE49-F238E27FC236}">
                <a16:creationId xmlns:a16="http://schemas.microsoft.com/office/drawing/2014/main" id="{029EC5F4-6731-3019-C9C7-DC1980F1E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3" t="19398" r="22440" b="21111"/>
          <a:stretch/>
        </p:blipFill>
        <p:spPr bwMode="auto">
          <a:xfrm>
            <a:off x="5156920" y="1842557"/>
            <a:ext cx="258960" cy="2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자유형: 도형 1035">
            <a:extLst>
              <a:ext uri="{FF2B5EF4-FFF2-40B4-BE49-F238E27FC236}">
                <a16:creationId xmlns:a16="http://schemas.microsoft.com/office/drawing/2014/main" id="{17160C12-EEBC-A1BA-6824-4F7396F58674}"/>
              </a:ext>
            </a:extLst>
          </p:cNvPr>
          <p:cNvSpPr/>
          <p:nvPr/>
        </p:nvSpPr>
        <p:spPr>
          <a:xfrm>
            <a:off x="7204320" y="2687935"/>
            <a:ext cx="223246" cy="1315561"/>
          </a:xfrm>
          <a:custGeom>
            <a:avLst/>
            <a:gdLst>
              <a:gd name="connsiteX0" fmla="*/ 1014112 w 1143652"/>
              <a:gd name="connsiteY0" fmla="*/ 0 h 3802380"/>
              <a:gd name="connsiteX1" fmla="*/ 652 w 1143652"/>
              <a:gd name="connsiteY1" fmla="*/ 1691640 h 3802380"/>
              <a:gd name="connsiteX2" fmla="*/ 1143652 w 1143652"/>
              <a:gd name="connsiteY2" fmla="*/ 3802380 h 3802380"/>
              <a:gd name="connsiteX3" fmla="*/ 1143652 w 1143652"/>
              <a:gd name="connsiteY3" fmla="*/ 3802380 h 3802380"/>
              <a:gd name="connsiteX0" fmla="*/ 954213 w 1083753"/>
              <a:gd name="connsiteY0" fmla="*/ 0 h 3802380"/>
              <a:gd name="connsiteX1" fmla="*/ 735 w 1083753"/>
              <a:gd name="connsiteY1" fmla="*/ 1875479 h 3802380"/>
              <a:gd name="connsiteX2" fmla="*/ 1083753 w 1083753"/>
              <a:gd name="connsiteY2" fmla="*/ 3802380 h 3802380"/>
              <a:gd name="connsiteX3" fmla="*/ 1083753 w 1083753"/>
              <a:gd name="connsiteY3" fmla="*/ 3802380 h 3802380"/>
              <a:gd name="connsiteX0" fmla="*/ 955936 w 1085476"/>
              <a:gd name="connsiteY0" fmla="*/ 0 h 3802380"/>
              <a:gd name="connsiteX1" fmla="*/ 2458 w 1085476"/>
              <a:gd name="connsiteY1" fmla="*/ 1875479 h 3802380"/>
              <a:gd name="connsiteX2" fmla="*/ 1085476 w 1085476"/>
              <a:gd name="connsiteY2" fmla="*/ 3802380 h 3802380"/>
              <a:gd name="connsiteX3" fmla="*/ 1085476 w 1085476"/>
              <a:gd name="connsiteY3" fmla="*/ 3802380 h 3802380"/>
              <a:gd name="connsiteX0" fmla="*/ 699460 w 829000"/>
              <a:gd name="connsiteY0" fmla="*/ 0 h 3802380"/>
              <a:gd name="connsiteX1" fmla="*/ 3140 w 829000"/>
              <a:gd name="connsiteY1" fmla="*/ 2177932 h 3802380"/>
              <a:gd name="connsiteX2" fmla="*/ 829000 w 829000"/>
              <a:gd name="connsiteY2" fmla="*/ 3802380 h 3802380"/>
              <a:gd name="connsiteX3" fmla="*/ 829000 w 829000"/>
              <a:gd name="connsiteY3" fmla="*/ 3802380 h 3802380"/>
              <a:gd name="connsiteX0" fmla="*/ 698102 w 827642"/>
              <a:gd name="connsiteY0" fmla="*/ 0 h 3802380"/>
              <a:gd name="connsiteX1" fmla="*/ 1782 w 827642"/>
              <a:gd name="connsiteY1" fmla="*/ 2177932 h 3802380"/>
              <a:gd name="connsiteX2" fmla="*/ 827642 w 827642"/>
              <a:gd name="connsiteY2" fmla="*/ 3802380 h 3802380"/>
              <a:gd name="connsiteX3" fmla="*/ 827642 w 827642"/>
              <a:gd name="connsiteY3" fmla="*/ 3802380 h 3802380"/>
              <a:gd name="connsiteX0" fmla="*/ 697442 w 826982"/>
              <a:gd name="connsiteY0" fmla="*/ 0 h 3802380"/>
              <a:gd name="connsiteX1" fmla="*/ 1122 w 826982"/>
              <a:gd name="connsiteY1" fmla="*/ 2177932 h 3802380"/>
              <a:gd name="connsiteX2" fmla="*/ 826982 w 826982"/>
              <a:gd name="connsiteY2" fmla="*/ 3802380 h 3802380"/>
              <a:gd name="connsiteX3" fmla="*/ 826982 w 826982"/>
              <a:gd name="connsiteY3" fmla="*/ 3802380 h 3802380"/>
              <a:gd name="connsiteX0" fmla="*/ 699823 w 829363"/>
              <a:gd name="connsiteY0" fmla="*/ 0 h 3802380"/>
              <a:gd name="connsiteX1" fmla="*/ 3503 w 829363"/>
              <a:gd name="connsiteY1" fmla="*/ 2177932 h 3802380"/>
              <a:gd name="connsiteX2" fmla="*/ 829363 w 829363"/>
              <a:gd name="connsiteY2" fmla="*/ 3802380 h 3802380"/>
              <a:gd name="connsiteX3" fmla="*/ 829363 w 829363"/>
              <a:gd name="connsiteY3" fmla="*/ 3802380 h 380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363" h="3802380">
                <a:moveTo>
                  <a:pt x="699823" y="0"/>
                </a:moveTo>
                <a:cubicBezTo>
                  <a:pt x="182298" y="528955"/>
                  <a:pt x="-30547" y="917370"/>
                  <a:pt x="3503" y="2177932"/>
                </a:cubicBezTo>
                <a:cubicBezTo>
                  <a:pt x="37553" y="3438494"/>
                  <a:pt x="829363" y="3802380"/>
                  <a:pt x="829363" y="3802380"/>
                </a:cubicBezTo>
                <a:lnTo>
                  <a:pt x="829363" y="3802380"/>
                </a:lnTo>
              </a:path>
            </a:pathLst>
          </a:custGeom>
          <a:noFill/>
          <a:ln w="12700">
            <a:prstDash val="lgDash"/>
            <a:headEnd type="oval" w="sm" len="sm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1039" name="십자형 1038">
            <a:extLst>
              <a:ext uri="{FF2B5EF4-FFF2-40B4-BE49-F238E27FC236}">
                <a16:creationId xmlns:a16="http://schemas.microsoft.com/office/drawing/2014/main" id="{6983EA67-FE73-43E5-1B10-E889FB185A9C}"/>
              </a:ext>
            </a:extLst>
          </p:cNvPr>
          <p:cNvSpPr/>
          <p:nvPr/>
        </p:nvSpPr>
        <p:spPr>
          <a:xfrm rot="2738825">
            <a:off x="7111044" y="3499105"/>
            <a:ext cx="207160" cy="205247"/>
          </a:xfrm>
          <a:prstGeom prst="plus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1040" name="타원 1039">
            <a:extLst>
              <a:ext uri="{FF2B5EF4-FFF2-40B4-BE49-F238E27FC236}">
                <a16:creationId xmlns:a16="http://schemas.microsoft.com/office/drawing/2014/main" id="{1F437EA1-A996-ABAA-F44E-5DC67E4635F8}"/>
              </a:ext>
            </a:extLst>
          </p:cNvPr>
          <p:cNvSpPr/>
          <p:nvPr/>
        </p:nvSpPr>
        <p:spPr>
          <a:xfrm>
            <a:off x="6885378" y="3678233"/>
            <a:ext cx="165274" cy="167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pic>
        <p:nvPicPr>
          <p:cNvPr id="1042" name="그림 1041">
            <a:extLst>
              <a:ext uri="{FF2B5EF4-FFF2-40B4-BE49-F238E27FC236}">
                <a16:creationId xmlns:a16="http://schemas.microsoft.com/office/drawing/2014/main" id="{CCFCDAD0-A361-C6F0-2079-0C37A12A2F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0991" y="5288275"/>
            <a:ext cx="1349949" cy="1525196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013672A0-26EC-D765-4A2F-99687B9CA99E}"/>
              </a:ext>
            </a:extLst>
          </p:cNvPr>
          <p:cNvSpPr/>
          <p:nvPr/>
        </p:nvSpPr>
        <p:spPr>
          <a:xfrm>
            <a:off x="7737076" y="5555158"/>
            <a:ext cx="361533" cy="11155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1044" name="자유형: 도형 1043">
            <a:extLst>
              <a:ext uri="{FF2B5EF4-FFF2-40B4-BE49-F238E27FC236}">
                <a16:creationId xmlns:a16="http://schemas.microsoft.com/office/drawing/2014/main" id="{5DA21CF6-4D5D-A39A-65FC-F59E6083EFE8}"/>
              </a:ext>
            </a:extLst>
          </p:cNvPr>
          <p:cNvSpPr/>
          <p:nvPr/>
        </p:nvSpPr>
        <p:spPr>
          <a:xfrm rot="21294363">
            <a:off x="6997159" y="2700829"/>
            <a:ext cx="610191" cy="2932694"/>
          </a:xfrm>
          <a:custGeom>
            <a:avLst/>
            <a:gdLst>
              <a:gd name="connsiteX0" fmla="*/ 1014112 w 1143652"/>
              <a:gd name="connsiteY0" fmla="*/ 0 h 3802380"/>
              <a:gd name="connsiteX1" fmla="*/ 652 w 1143652"/>
              <a:gd name="connsiteY1" fmla="*/ 1691640 h 3802380"/>
              <a:gd name="connsiteX2" fmla="*/ 1143652 w 1143652"/>
              <a:gd name="connsiteY2" fmla="*/ 3802380 h 3802380"/>
              <a:gd name="connsiteX3" fmla="*/ 1143652 w 1143652"/>
              <a:gd name="connsiteY3" fmla="*/ 3802380 h 3802380"/>
              <a:gd name="connsiteX0" fmla="*/ 954213 w 1083753"/>
              <a:gd name="connsiteY0" fmla="*/ 0 h 3802380"/>
              <a:gd name="connsiteX1" fmla="*/ 735 w 1083753"/>
              <a:gd name="connsiteY1" fmla="*/ 1875479 h 3802380"/>
              <a:gd name="connsiteX2" fmla="*/ 1083753 w 1083753"/>
              <a:gd name="connsiteY2" fmla="*/ 3802380 h 3802380"/>
              <a:gd name="connsiteX3" fmla="*/ 1083753 w 1083753"/>
              <a:gd name="connsiteY3" fmla="*/ 3802380 h 3802380"/>
              <a:gd name="connsiteX0" fmla="*/ 955936 w 1085476"/>
              <a:gd name="connsiteY0" fmla="*/ 0 h 3802380"/>
              <a:gd name="connsiteX1" fmla="*/ 2458 w 1085476"/>
              <a:gd name="connsiteY1" fmla="*/ 1875479 h 3802380"/>
              <a:gd name="connsiteX2" fmla="*/ 1085476 w 1085476"/>
              <a:gd name="connsiteY2" fmla="*/ 3802380 h 3802380"/>
              <a:gd name="connsiteX3" fmla="*/ 1085476 w 1085476"/>
              <a:gd name="connsiteY3" fmla="*/ 3802380 h 3802380"/>
              <a:gd name="connsiteX0" fmla="*/ 1075454 w 1204994"/>
              <a:gd name="connsiteY0" fmla="*/ 0 h 3802380"/>
              <a:gd name="connsiteX1" fmla="*/ 2232 w 1204994"/>
              <a:gd name="connsiteY1" fmla="*/ 1756202 h 3802380"/>
              <a:gd name="connsiteX2" fmla="*/ 1204994 w 1204994"/>
              <a:gd name="connsiteY2" fmla="*/ 3802380 h 3802380"/>
              <a:gd name="connsiteX3" fmla="*/ 1204994 w 1204994"/>
              <a:gd name="connsiteY3" fmla="*/ 3802380 h 3802380"/>
              <a:gd name="connsiteX0" fmla="*/ 1074704 w 1204244"/>
              <a:gd name="connsiteY0" fmla="*/ 0 h 3802380"/>
              <a:gd name="connsiteX1" fmla="*/ 1482 w 1204244"/>
              <a:gd name="connsiteY1" fmla="*/ 1756202 h 3802380"/>
              <a:gd name="connsiteX2" fmla="*/ 1204244 w 1204244"/>
              <a:gd name="connsiteY2" fmla="*/ 3802380 h 3802380"/>
              <a:gd name="connsiteX3" fmla="*/ 1204244 w 1204244"/>
              <a:gd name="connsiteY3" fmla="*/ 3802380 h 3802380"/>
              <a:gd name="connsiteX0" fmla="*/ 1073226 w 1202766"/>
              <a:gd name="connsiteY0" fmla="*/ 0 h 3802380"/>
              <a:gd name="connsiteX1" fmla="*/ 4 w 1202766"/>
              <a:gd name="connsiteY1" fmla="*/ 1756202 h 3802380"/>
              <a:gd name="connsiteX2" fmla="*/ 1202766 w 1202766"/>
              <a:gd name="connsiteY2" fmla="*/ 3802380 h 3802380"/>
              <a:gd name="connsiteX3" fmla="*/ 1202766 w 1202766"/>
              <a:gd name="connsiteY3" fmla="*/ 3802380 h 3802380"/>
              <a:gd name="connsiteX0" fmla="*/ 1384558 w 1514098"/>
              <a:gd name="connsiteY0" fmla="*/ 0 h 3802380"/>
              <a:gd name="connsiteX1" fmla="*/ 3 w 1514098"/>
              <a:gd name="connsiteY1" fmla="*/ 1820428 h 3802380"/>
              <a:gd name="connsiteX2" fmla="*/ 1514098 w 1514098"/>
              <a:gd name="connsiteY2" fmla="*/ 3802380 h 3802380"/>
              <a:gd name="connsiteX3" fmla="*/ 1514098 w 1514098"/>
              <a:gd name="connsiteY3" fmla="*/ 3802380 h 3802380"/>
              <a:gd name="connsiteX0" fmla="*/ 1391079 w 1520619"/>
              <a:gd name="connsiteY0" fmla="*/ 0 h 3802380"/>
              <a:gd name="connsiteX1" fmla="*/ 6524 w 1520619"/>
              <a:gd name="connsiteY1" fmla="*/ 1820428 h 3802380"/>
              <a:gd name="connsiteX2" fmla="*/ 1520619 w 1520619"/>
              <a:gd name="connsiteY2" fmla="*/ 3802380 h 3802380"/>
              <a:gd name="connsiteX3" fmla="*/ 1520619 w 1520619"/>
              <a:gd name="connsiteY3" fmla="*/ 3802380 h 3802380"/>
              <a:gd name="connsiteX0" fmla="*/ 1384937 w 1514477"/>
              <a:gd name="connsiteY0" fmla="*/ 0 h 3802380"/>
              <a:gd name="connsiteX1" fmla="*/ 382 w 1514477"/>
              <a:gd name="connsiteY1" fmla="*/ 1820428 h 3802380"/>
              <a:gd name="connsiteX2" fmla="*/ 1514477 w 1514477"/>
              <a:gd name="connsiteY2" fmla="*/ 3802380 h 3802380"/>
              <a:gd name="connsiteX3" fmla="*/ 1514477 w 1514477"/>
              <a:gd name="connsiteY3" fmla="*/ 3802380 h 3802380"/>
              <a:gd name="connsiteX0" fmla="*/ 786948 w 916488"/>
              <a:gd name="connsiteY0" fmla="*/ 0 h 3802380"/>
              <a:gd name="connsiteX1" fmla="*/ 1111 w 916488"/>
              <a:gd name="connsiteY1" fmla="*/ 1903003 h 3802380"/>
              <a:gd name="connsiteX2" fmla="*/ 916488 w 916488"/>
              <a:gd name="connsiteY2" fmla="*/ 3802380 h 3802380"/>
              <a:gd name="connsiteX3" fmla="*/ 916488 w 916488"/>
              <a:gd name="connsiteY3" fmla="*/ 3802380 h 380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488" h="3802380">
                <a:moveTo>
                  <a:pt x="786948" y="0"/>
                </a:moveTo>
                <a:cubicBezTo>
                  <a:pt x="269423" y="528955"/>
                  <a:pt x="-20326" y="1093836"/>
                  <a:pt x="1111" y="1903003"/>
                </a:cubicBezTo>
                <a:cubicBezTo>
                  <a:pt x="22548" y="2712170"/>
                  <a:pt x="916488" y="3802380"/>
                  <a:pt x="916488" y="3802380"/>
                </a:cubicBezTo>
                <a:lnTo>
                  <a:pt x="916488" y="3802380"/>
                </a:lnTo>
              </a:path>
            </a:pathLst>
          </a:custGeom>
          <a:noFill/>
          <a:ln w="12700">
            <a:prstDash val="lgDash"/>
            <a:headEnd type="oval" w="sm" len="sm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</p:spTree>
    <p:extLst>
      <p:ext uri="{BB962C8B-B14F-4D97-AF65-F5344CB8AC3E}">
        <p14:creationId xmlns:p14="http://schemas.microsoft.com/office/powerpoint/2010/main" val="158150670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sz="quarter" idx="13"/>
          </p:nvPr>
        </p:nvSpPr>
        <p:spPr>
          <a:xfrm>
            <a:off x="157683" y="136892"/>
            <a:ext cx="5315989" cy="430005"/>
          </a:xfrm>
        </p:spPr>
        <p:txBody>
          <a:bodyPr/>
          <a:lstStyle/>
          <a:p>
            <a:r>
              <a:rPr lang="ko-KR" altLang="en-US"/>
              <a:t>좌표계</a:t>
            </a:r>
            <a:r>
              <a:rPr lang="en-US" altLang="ko-KR"/>
              <a:t> </a:t>
            </a:r>
            <a:r>
              <a:rPr lang="ko-KR" altLang="en-US"/>
              <a:t>검토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33CB1-27B7-E9E4-937C-246441EFB3F8}"/>
              </a:ext>
            </a:extLst>
          </p:cNvPr>
          <p:cNvSpPr txBox="1"/>
          <p:nvPr/>
        </p:nvSpPr>
        <p:spPr>
          <a:xfrm>
            <a:off x="240760" y="774675"/>
            <a:ext cx="6486997" cy="3087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en-US" altLang="ko-KR" sz="181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■ SACE2 S3D </a:t>
            </a:r>
            <a:r>
              <a:rPr lang="ko-KR" altLang="en-US" sz="181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 좌표입력 기준 </a:t>
            </a:r>
            <a:r>
              <a:rPr lang="en-US" altLang="ko-KR" sz="181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81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배관</a:t>
            </a:r>
            <a:r>
              <a:rPr lang="en-US" altLang="ko-KR" sz="181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81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전기</a:t>
            </a:r>
            <a:r>
              <a:rPr lang="en-US" altLang="ko-KR" sz="181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81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</a:t>
            </a:r>
            <a:r>
              <a:rPr lang="en-US" altLang="ko-KR" sz="181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</a:p>
          <a:p>
            <a:pPr defTabSz="902786" eaLnBrk="0" latinLnBrk="0" hangingPunct="0">
              <a:defRPr/>
            </a:pP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: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플랜트 기준좌표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E. 100000.000 / N. 100000.000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상대좌표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작성</a:t>
            </a:r>
            <a:endParaRPr lang="en-US" altLang="ko-KR" sz="1404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(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일반적으로 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10km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범위 초과시 상대좌표 적용함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defTabSz="902786" eaLnBrk="0" latinLnBrk="0" hangingPunct="0">
              <a:defRPr/>
            </a:pP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: </a:t>
            </a:r>
            <a:r>
              <a:rPr lang="ko-KR" altLang="en-US" sz="1404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통합리뷰파일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(SPR)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생성시 </a:t>
            </a:r>
            <a:r>
              <a:rPr lang="ko-KR" altLang="en-US" sz="1404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스마트플랫폼팀에서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절대좌표 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+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상대좌표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를 반영</a:t>
            </a:r>
            <a:endParaRPr lang="en-US" altLang="ko-KR" sz="1404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02786" eaLnBrk="0" latinLnBrk="0" hangingPunct="0">
              <a:defRPr/>
            </a:pPr>
            <a:endParaRPr lang="en-US" altLang="ko-KR" sz="1814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81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■ SACE2 </a:t>
            </a:r>
            <a:r>
              <a:rPr lang="ko-KR" altLang="en-US" sz="1814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건축팀</a:t>
            </a:r>
            <a:r>
              <a:rPr lang="ko-KR" altLang="en-US" sz="181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805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</a:t>
            </a:r>
            <a:r>
              <a:rPr lang="ko-KR" altLang="en-US" sz="1805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 좌표입력 기준</a:t>
            </a:r>
            <a:endParaRPr lang="en-US" altLang="ko-KR" sz="1805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 Revit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모델 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Boundary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최대 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9.14km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</a:t>
            </a:r>
            <a:r>
              <a:rPr lang="ko-KR" altLang="en-US" sz="1404" err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제한되있음</a:t>
            </a:r>
            <a:endParaRPr lang="en-US" altLang="ko-KR" sz="1404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플랜트 기준좌표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E. 100000.000 / N. 100000.000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상대좌표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작성</a:t>
            </a:r>
            <a:endParaRPr lang="en-US" altLang="ko-KR" sz="1404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ex)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건물좌표 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E. 101992.800 / N. 100612.000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 경우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</a:p>
          <a:p>
            <a:pPr defTabSz="902786" eaLnBrk="0" latinLnBrk="0" hangingPunct="0">
              <a:defRPr/>
            </a:pP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모델파일 기준점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(Survey Pont)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로부터 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E. 1992.800 / N. 612.000 </a:t>
            </a:r>
          </a:p>
          <a:p>
            <a:pPr defTabSz="902786" eaLnBrk="0" latinLnBrk="0" hangingPunct="0">
              <a:defRPr/>
            </a:pP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: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리뷰파일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(SPR) 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생성시 상대좌표만 반영됨</a:t>
            </a:r>
            <a:endParaRPr lang="en-US" altLang="ko-KR" sz="1404">
              <a:ln>
                <a:solidFill>
                  <a:srgbClr val="4F81BD">
                    <a:alpha val="0"/>
                  </a:srgb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02786" eaLnBrk="0" latinLnBrk="0" hangingPunct="0">
              <a:defRPr/>
            </a:pPr>
            <a:endParaRPr lang="en-US" altLang="ko-KR" sz="1404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02786" eaLnBrk="0" latinLnBrk="0" hangingPunct="0">
              <a:defRPr/>
            </a:pP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  <a:endParaRPr lang="ko-KR" altLang="en-US" sz="1605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30181B1-5084-E441-509C-9B873424FB5B}"/>
              </a:ext>
            </a:extLst>
          </p:cNvPr>
          <p:cNvGraphicFramePr>
            <a:graphicFrameLocks noGrp="1"/>
          </p:cNvGraphicFramePr>
          <p:nvPr/>
        </p:nvGraphicFramePr>
        <p:xfrm>
          <a:off x="3433750" y="3388976"/>
          <a:ext cx="2691260" cy="303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63">
                  <a:extLst>
                    <a:ext uri="{9D8B030D-6E8A-4147-A177-3AD203B41FA5}">
                      <a16:colId xmlns:a16="http://schemas.microsoft.com/office/drawing/2014/main" val="3354666396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3046106055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2420808589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4097556920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949640271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1522246780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3406856151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2198339405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1454240444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2517978971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1258381575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4260747330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910726068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3263267834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1013575114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2723796948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4004960363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1164345993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278649677"/>
                    </a:ext>
                  </a:extLst>
                </a:gridCol>
                <a:gridCol w="134563">
                  <a:extLst>
                    <a:ext uri="{9D8B030D-6E8A-4147-A177-3AD203B41FA5}">
                      <a16:colId xmlns:a16="http://schemas.microsoft.com/office/drawing/2014/main" val="2233206427"/>
                    </a:ext>
                  </a:extLst>
                </a:gridCol>
              </a:tblGrid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044914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098309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940862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496327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731140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705926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08653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24066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726609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890228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318312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78791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861224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66648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878194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606647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752168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467612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142775"/>
                  </a:ext>
                </a:extLst>
              </a:tr>
              <a:tr h="151566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 marL="37050" marR="37050" marT="18526" marB="185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989702"/>
                  </a:ext>
                </a:extLst>
              </a:tr>
            </a:tbl>
          </a:graphicData>
        </a:graphic>
      </p:graphicFrame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66833D-B278-499E-AB6D-56DA91D6BB34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3415025" y="3306399"/>
            <a:ext cx="1" cy="30584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0D26DA9-0CB4-8299-A0AE-58F6D15D0863}"/>
              </a:ext>
            </a:extLst>
          </p:cNvPr>
          <p:cNvCxnSpPr>
            <a:cxnSpLocks/>
          </p:cNvCxnSpPr>
          <p:nvPr/>
        </p:nvCxnSpPr>
        <p:spPr>
          <a:xfrm>
            <a:off x="3424580" y="6420298"/>
            <a:ext cx="31622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D2B8A76-64BF-2B90-1AD0-B609796DDD2C}"/>
              </a:ext>
            </a:extLst>
          </p:cNvPr>
          <p:cNvSpPr txBox="1"/>
          <p:nvPr/>
        </p:nvSpPr>
        <p:spPr>
          <a:xfrm>
            <a:off x="2445422" y="6240387"/>
            <a:ext cx="1043165" cy="262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절대좌표 </a:t>
            </a:r>
            <a:r>
              <a:rPr lang="en-US" altLang="ko-KR" sz="11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(0,0)</a:t>
            </a:r>
            <a:endParaRPr lang="ko-KR" altLang="en-US" sz="1103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6A24630-3073-9DC3-545E-9D0F3EFE74C5}"/>
              </a:ext>
            </a:extLst>
          </p:cNvPr>
          <p:cNvSpPr/>
          <p:nvPr/>
        </p:nvSpPr>
        <p:spPr>
          <a:xfrm>
            <a:off x="3369165" y="6364886"/>
            <a:ext cx="91718" cy="91718"/>
          </a:xfrm>
          <a:prstGeom prst="ellipse">
            <a:avLst/>
          </a:prstGeom>
          <a:solidFill>
            <a:schemeClr val="tx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086CD2B-C159-0865-F157-3D547D0F2D91}"/>
              </a:ext>
            </a:extLst>
          </p:cNvPr>
          <p:cNvSpPr/>
          <p:nvPr/>
        </p:nvSpPr>
        <p:spPr>
          <a:xfrm>
            <a:off x="4743422" y="4863032"/>
            <a:ext cx="91718" cy="91718"/>
          </a:xfrm>
          <a:prstGeom prst="ellipse">
            <a:avLst/>
          </a:prstGeom>
          <a:solidFill>
            <a:srgbClr val="003B83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B3261C-CBC0-2907-2105-5B5B3845F2B5}"/>
              </a:ext>
            </a:extLst>
          </p:cNvPr>
          <p:cNvSpPr txBox="1"/>
          <p:nvPr/>
        </p:nvSpPr>
        <p:spPr>
          <a:xfrm>
            <a:off x="3091826" y="4703060"/>
            <a:ext cx="1738827" cy="601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절대좌표 </a:t>
            </a:r>
            <a:r>
              <a:rPr lang="en-US" altLang="ko-KR" sz="11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(100000,100000)</a:t>
            </a:r>
          </a:p>
          <a:p>
            <a:pPr algn="r"/>
            <a:r>
              <a:rPr lang="ko-KR" altLang="en-US" sz="11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상대좌표 </a:t>
            </a:r>
            <a:r>
              <a:rPr lang="en-US" altLang="ko-KR" sz="1103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(0, 0)</a:t>
            </a:r>
            <a:endParaRPr lang="ko-KR" altLang="en-US" sz="1103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1582E504-69EA-BDCD-4790-232AD7F5A388}"/>
              </a:ext>
            </a:extLst>
          </p:cNvPr>
          <p:cNvSpPr txBox="1"/>
          <p:nvPr/>
        </p:nvSpPr>
        <p:spPr>
          <a:xfrm>
            <a:off x="5631448" y="4682716"/>
            <a:ext cx="1256351" cy="262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3"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Plant Boundary</a:t>
            </a:r>
            <a:endParaRPr lang="ko-KR" altLang="en-US" sz="1103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189402FB-9D7C-036D-A22F-9A546B967BC4}"/>
              </a:ext>
            </a:extLst>
          </p:cNvPr>
          <p:cNvCxnSpPr>
            <a:cxnSpLocks/>
          </p:cNvCxnSpPr>
          <p:nvPr/>
        </p:nvCxnSpPr>
        <p:spPr>
          <a:xfrm flipV="1">
            <a:off x="4789281" y="3974345"/>
            <a:ext cx="0" cy="934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직선 화살표 연결선 1055">
            <a:extLst>
              <a:ext uri="{FF2B5EF4-FFF2-40B4-BE49-F238E27FC236}">
                <a16:creationId xmlns:a16="http://schemas.microsoft.com/office/drawing/2014/main" id="{FD05E3AB-D57C-9D90-628D-78C9B2D9FC2B}"/>
              </a:ext>
            </a:extLst>
          </p:cNvPr>
          <p:cNvCxnSpPr>
            <a:cxnSpLocks/>
          </p:cNvCxnSpPr>
          <p:nvPr/>
        </p:nvCxnSpPr>
        <p:spPr>
          <a:xfrm>
            <a:off x="4817105" y="4908891"/>
            <a:ext cx="1044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4FC24F5-E227-4B0F-5AEA-32C6E9D4FA66}"/>
              </a:ext>
            </a:extLst>
          </p:cNvPr>
          <p:cNvSpPr txBox="1"/>
          <p:nvPr/>
        </p:nvSpPr>
        <p:spPr>
          <a:xfrm>
            <a:off x="4142179" y="6388184"/>
            <a:ext cx="1508215" cy="262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3">
                <a:latin typeface="현대하모니 M" panose="02020603020101020101" pitchFamily="18" charset="-127"/>
                <a:ea typeface="현대하모니 M" panose="02020603020101020101" pitchFamily="18" charset="-127"/>
              </a:rPr>
              <a:t>SPR </a:t>
            </a:r>
            <a:r>
              <a:rPr lang="ko-KR" altLang="en-US" sz="1103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통합리뷰모델</a:t>
            </a:r>
            <a:endParaRPr lang="ko-KR" altLang="en-US" sz="1103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7CE399-14DD-9FE0-76FD-AE796496EEE9}"/>
              </a:ext>
            </a:extLst>
          </p:cNvPr>
          <p:cNvSpPr txBox="1"/>
          <p:nvPr/>
        </p:nvSpPr>
        <p:spPr>
          <a:xfrm>
            <a:off x="6892897" y="1600748"/>
            <a:ext cx="1256351" cy="262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3">
                <a:latin typeface="현대하모니 L" panose="02020603020101020101" pitchFamily="18" charset="-127"/>
                <a:ea typeface="현대하모니 L" panose="02020603020101020101" pitchFamily="18" charset="-127"/>
              </a:rPr>
              <a:t>S3D Model</a:t>
            </a:r>
            <a:endParaRPr lang="ko-KR" altLang="en-US" sz="1103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" name="그림 20" descr="블랙, 스크린샷, 어둠이(가) 표시된 사진&#10;&#10;자동 생성된 설명">
            <a:extLst>
              <a:ext uri="{FF2B5EF4-FFF2-40B4-BE49-F238E27FC236}">
                <a16:creationId xmlns:a16="http://schemas.microsoft.com/office/drawing/2014/main" id="{25D4CDE5-721B-EF7E-FD94-AB7D9FD289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212" y="979346"/>
            <a:ext cx="317324" cy="31732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4969309-B0B4-18E7-FFC8-BB56ED6699DB}"/>
              </a:ext>
            </a:extLst>
          </p:cNvPr>
          <p:cNvGrpSpPr/>
          <p:nvPr/>
        </p:nvGrpSpPr>
        <p:grpSpPr>
          <a:xfrm>
            <a:off x="4855642" y="4128808"/>
            <a:ext cx="969891" cy="749717"/>
            <a:chOff x="2979108" y="4010787"/>
            <a:chExt cx="966947" cy="747441"/>
          </a:xfrm>
        </p:grpSpPr>
        <p:grpSp>
          <p:nvGrpSpPr>
            <p:cNvPr id="1043" name="그룹 1042">
              <a:extLst>
                <a:ext uri="{FF2B5EF4-FFF2-40B4-BE49-F238E27FC236}">
                  <a16:creationId xmlns:a16="http://schemas.microsoft.com/office/drawing/2014/main" id="{CF0BD14B-C432-3905-6D82-6FBDE7C6F773}"/>
                </a:ext>
              </a:extLst>
            </p:cNvPr>
            <p:cNvGrpSpPr/>
            <p:nvPr/>
          </p:nvGrpSpPr>
          <p:grpSpPr>
            <a:xfrm>
              <a:off x="2979108" y="4010787"/>
              <a:ext cx="966947" cy="747441"/>
              <a:chOff x="4162044" y="4500691"/>
              <a:chExt cx="887037" cy="685671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165C8A4-2D06-41C7-4E1E-468A66493E10}"/>
                  </a:ext>
                </a:extLst>
              </p:cNvPr>
              <p:cNvSpPr/>
              <p:nvPr/>
            </p:nvSpPr>
            <p:spPr>
              <a:xfrm>
                <a:off x="4162044" y="4500691"/>
                <a:ext cx="887037" cy="685671"/>
              </a:xfrm>
              <a:prstGeom prst="ellipse">
                <a:avLst/>
              </a:prstGeom>
              <a:ln>
                <a:solidFill>
                  <a:srgbClr val="003B83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14"/>
              </a:p>
            </p:txBody>
          </p:sp>
          <p:pic>
            <p:nvPicPr>
              <p:cNvPr id="1037" name="그래픽 1036" descr="전기탑 단색으로 채워진">
                <a:extLst>
                  <a:ext uri="{FF2B5EF4-FFF2-40B4-BE49-F238E27FC236}">
                    <a16:creationId xmlns:a16="http://schemas.microsoft.com/office/drawing/2014/main" id="{8600AA70-2F5E-253E-19DA-DDF8664CF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9426" y="4773186"/>
                <a:ext cx="231927" cy="231927"/>
              </a:xfrm>
              <a:prstGeom prst="rect">
                <a:avLst/>
              </a:prstGeom>
            </p:spPr>
          </p:pic>
          <p:pic>
            <p:nvPicPr>
              <p:cNvPr id="1042" name="그래픽 1041" descr="생산 단색으로 채워진">
                <a:extLst>
                  <a:ext uri="{FF2B5EF4-FFF2-40B4-BE49-F238E27FC236}">
                    <a16:creationId xmlns:a16="http://schemas.microsoft.com/office/drawing/2014/main" id="{D5CF5A83-9C2D-B8E2-9BEB-4862BB135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11711" y="4850235"/>
                <a:ext cx="307874" cy="307874"/>
              </a:xfrm>
              <a:prstGeom prst="rect">
                <a:avLst/>
              </a:prstGeom>
            </p:spPr>
          </p:pic>
        </p:grpSp>
        <p:pic>
          <p:nvPicPr>
            <p:cNvPr id="22" name="그림 21" descr="블랙, 스크린샷, 어둠이(가) 표시된 사진&#10;&#10;자동 생성된 설명">
              <a:extLst>
                <a:ext uri="{FF2B5EF4-FFF2-40B4-BE49-F238E27FC236}">
                  <a16:creationId xmlns:a16="http://schemas.microsoft.com/office/drawing/2014/main" id="{48BBACA2-56B0-9CDF-B74D-01246BBA1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494" y="4077143"/>
              <a:ext cx="316361" cy="316361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3425D77-6BB8-A839-820F-134D080F665B}"/>
              </a:ext>
            </a:extLst>
          </p:cNvPr>
          <p:cNvGrpSpPr/>
          <p:nvPr/>
        </p:nvGrpSpPr>
        <p:grpSpPr>
          <a:xfrm>
            <a:off x="3497950" y="5785302"/>
            <a:ext cx="749795" cy="579584"/>
            <a:chOff x="817626" y="5933507"/>
            <a:chExt cx="747519" cy="577825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A2E9C4A-1DA8-88A0-896F-DB9CC844CA39}"/>
                </a:ext>
              </a:extLst>
            </p:cNvPr>
            <p:cNvSpPr/>
            <p:nvPr/>
          </p:nvSpPr>
          <p:spPr>
            <a:xfrm>
              <a:off x="817626" y="5933507"/>
              <a:ext cx="747519" cy="577825"/>
            </a:xfrm>
            <a:prstGeom prst="ellipse">
              <a:avLst/>
            </a:prstGeom>
            <a:solidFill>
              <a:srgbClr val="FFC000">
                <a:alpha val="75000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  <p:pic>
          <p:nvPicPr>
            <p:cNvPr id="25" name="그래픽 24" descr="주택 단색으로 채워진">
              <a:extLst>
                <a:ext uri="{FF2B5EF4-FFF2-40B4-BE49-F238E27FC236}">
                  <a16:creationId xmlns:a16="http://schemas.microsoft.com/office/drawing/2014/main" id="{715F7933-7F60-D97C-4627-84C9C61D1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62518" y="5989727"/>
              <a:ext cx="268141" cy="21192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C7DC7B-AB5D-01C2-DBD5-33ECDCBFC2EA}"/>
              </a:ext>
            </a:extLst>
          </p:cNvPr>
          <p:cNvGrpSpPr/>
          <p:nvPr/>
        </p:nvGrpSpPr>
        <p:grpSpPr>
          <a:xfrm>
            <a:off x="6927531" y="829676"/>
            <a:ext cx="969891" cy="749717"/>
            <a:chOff x="2979108" y="4010787"/>
            <a:chExt cx="966947" cy="74744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41D5284-6C42-5AF8-30DB-2A6A29A4688E}"/>
                </a:ext>
              </a:extLst>
            </p:cNvPr>
            <p:cNvGrpSpPr/>
            <p:nvPr/>
          </p:nvGrpSpPr>
          <p:grpSpPr>
            <a:xfrm>
              <a:off x="2979108" y="4010787"/>
              <a:ext cx="966947" cy="747441"/>
              <a:chOff x="4162044" y="4500691"/>
              <a:chExt cx="887037" cy="68567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B6CBFB4-76C2-5BA0-89CF-1B28F2634110}"/>
                  </a:ext>
                </a:extLst>
              </p:cNvPr>
              <p:cNvSpPr/>
              <p:nvPr/>
            </p:nvSpPr>
            <p:spPr>
              <a:xfrm>
                <a:off x="4162044" y="4500691"/>
                <a:ext cx="887037" cy="685671"/>
              </a:xfrm>
              <a:prstGeom prst="ellipse">
                <a:avLst/>
              </a:prstGeom>
              <a:ln>
                <a:solidFill>
                  <a:srgbClr val="003B83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14"/>
              </a:p>
            </p:txBody>
          </p:sp>
          <p:pic>
            <p:nvPicPr>
              <p:cNvPr id="32" name="그래픽 31" descr="전기탑 단색으로 채워진">
                <a:extLst>
                  <a:ext uri="{FF2B5EF4-FFF2-40B4-BE49-F238E27FC236}">
                    <a16:creationId xmlns:a16="http://schemas.microsoft.com/office/drawing/2014/main" id="{13FAAAF4-DD5E-315A-19CE-0038F7673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89426" y="4773186"/>
                <a:ext cx="231927" cy="231927"/>
              </a:xfrm>
              <a:prstGeom prst="rect">
                <a:avLst/>
              </a:prstGeom>
            </p:spPr>
          </p:pic>
          <p:pic>
            <p:nvPicPr>
              <p:cNvPr id="33" name="그래픽 32" descr="생산 단색으로 채워진">
                <a:extLst>
                  <a:ext uri="{FF2B5EF4-FFF2-40B4-BE49-F238E27FC236}">
                    <a16:creationId xmlns:a16="http://schemas.microsoft.com/office/drawing/2014/main" id="{298CC566-DDF0-C902-F433-87031FA93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11711" y="4850235"/>
                <a:ext cx="307874" cy="307874"/>
              </a:xfrm>
              <a:prstGeom prst="rect">
                <a:avLst/>
              </a:prstGeom>
            </p:spPr>
          </p:pic>
        </p:grpSp>
        <p:pic>
          <p:nvPicPr>
            <p:cNvPr id="30" name="그림 29" descr="블랙, 스크린샷, 어둠이(가) 표시된 사진&#10;&#10;자동 생성된 설명">
              <a:extLst>
                <a:ext uri="{FF2B5EF4-FFF2-40B4-BE49-F238E27FC236}">
                  <a16:creationId xmlns:a16="http://schemas.microsoft.com/office/drawing/2014/main" id="{787481A8-9487-7A71-6D4B-2C312DB1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494" y="4077143"/>
              <a:ext cx="316361" cy="316361"/>
            </a:xfrm>
            <a:prstGeom prst="rect">
              <a:avLst/>
            </a:prstGeom>
          </p:spPr>
        </p:pic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00FC1-A583-6BDF-122E-B38131294145}"/>
              </a:ext>
            </a:extLst>
          </p:cNvPr>
          <p:cNvCxnSpPr>
            <a:cxnSpLocks/>
          </p:cNvCxnSpPr>
          <p:nvPr/>
        </p:nvCxnSpPr>
        <p:spPr>
          <a:xfrm flipV="1">
            <a:off x="6862653" y="699396"/>
            <a:ext cx="0" cy="934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E82326-782C-9795-9B1E-E28524A7EFF3}"/>
              </a:ext>
            </a:extLst>
          </p:cNvPr>
          <p:cNvCxnSpPr>
            <a:cxnSpLocks/>
          </p:cNvCxnSpPr>
          <p:nvPr/>
        </p:nvCxnSpPr>
        <p:spPr>
          <a:xfrm>
            <a:off x="6890477" y="1633943"/>
            <a:ext cx="1044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AB5066AF-0882-A107-DB9B-A50E8C863FBE}"/>
              </a:ext>
            </a:extLst>
          </p:cNvPr>
          <p:cNvSpPr/>
          <p:nvPr/>
        </p:nvSpPr>
        <p:spPr>
          <a:xfrm>
            <a:off x="6806634" y="1588084"/>
            <a:ext cx="91718" cy="91718"/>
          </a:xfrm>
          <a:prstGeom prst="ellipse">
            <a:avLst/>
          </a:prstGeom>
          <a:solidFill>
            <a:srgbClr val="003B83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6D83A19-4B3B-6AC7-87A3-7A54A4BD62EA}"/>
              </a:ext>
            </a:extLst>
          </p:cNvPr>
          <p:cNvGrpSpPr/>
          <p:nvPr/>
        </p:nvGrpSpPr>
        <p:grpSpPr>
          <a:xfrm>
            <a:off x="6815961" y="2519191"/>
            <a:ext cx="1324423" cy="1196954"/>
            <a:chOff x="124037" y="2986441"/>
            <a:chExt cx="1320403" cy="1193320"/>
          </a:xfrm>
        </p:grpSpPr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BB061D81-A062-03B9-6052-5588CAF5296D}"/>
                </a:ext>
              </a:extLst>
            </p:cNvPr>
            <p:cNvSpPr txBox="1"/>
            <p:nvPr/>
          </p:nvSpPr>
          <p:spPr>
            <a:xfrm>
              <a:off x="191903" y="3918151"/>
              <a:ext cx="12525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3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Revit Model</a:t>
              </a:r>
              <a:endParaRPr lang="ko-KR" altLang="en-US" sz="1103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22AFC9-32A3-8996-58D0-D94F905A6A86}"/>
                </a:ext>
              </a:extLst>
            </p:cNvPr>
            <p:cNvGrpSpPr/>
            <p:nvPr/>
          </p:nvGrpSpPr>
          <p:grpSpPr>
            <a:xfrm>
              <a:off x="246062" y="3275760"/>
              <a:ext cx="747519" cy="577825"/>
              <a:chOff x="817626" y="5933507"/>
              <a:chExt cx="747519" cy="577825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8720A30-9A9A-3220-DEF5-259A361926B1}"/>
                  </a:ext>
                </a:extLst>
              </p:cNvPr>
              <p:cNvSpPr/>
              <p:nvPr/>
            </p:nvSpPr>
            <p:spPr>
              <a:xfrm>
                <a:off x="817626" y="5933507"/>
                <a:ext cx="747519" cy="577825"/>
              </a:xfrm>
              <a:prstGeom prst="ellipse">
                <a:avLst/>
              </a:prstGeom>
              <a:solidFill>
                <a:srgbClr val="FFC000">
                  <a:alpha val="75000"/>
                </a:srgbClr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14"/>
              </a:p>
            </p:txBody>
          </p:sp>
          <p:pic>
            <p:nvPicPr>
              <p:cNvPr id="16" name="그래픽 15" descr="주택 단색으로 채워진">
                <a:extLst>
                  <a:ext uri="{FF2B5EF4-FFF2-40B4-BE49-F238E27FC236}">
                    <a16:creationId xmlns:a16="http://schemas.microsoft.com/office/drawing/2014/main" id="{0663735B-A5AE-E04B-8ABD-7F89E47A3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62518" y="5989727"/>
                <a:ext cx="268141" cy="211925"/>
              </a:xfrm>
              <a:prstGeom prst="rect">
                <a:avLst/>
              </a:prstGeom>
            </p:spPr>
          </p:pic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25B138F-C556-12F4-8B46-9599924BD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886" y="2986441"/>
              <a:ext cx="0" cy="9317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6E1543A-52AB-CFEF-D127-DF3147BFDE3B}"/>
                </a:ext>
              </a:extLst>
            </p:cNvPr>
            <p:cNvCxnSpPr>
              <a:cxnSpLocks/>
            </p:cNvCxnSpPr>
            <p:nvPr/>
          </p:nvCxnSpPr>
          <p:spPr>
            <a:xfrm>
              <a:off x="207625" y="3918151"/>
              <a:ext cx="104083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A7B2DD9-7335-DC1A-207A-B8982FEA616C}"/>
                </a:ext>
              </a:extLst>
            </p:cNvPr>
            <p:cNvSpPr/>
            <p:nvPr/>
          </p:nvSpPr>
          <p:spPr>
            <a:xfrm>
              <a:off x="124037" y="3872431"/>
              <a:ext cx="91440" cy="91440"/>
            </a:xfrm>
            <a:prstGeom prst="ellipse">
              <a:avLst/>
            </a:prstGeom>
            <a:solidFill>
              <a:srgbClr val="003B83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14"/>
            </a:p>
          </p:txBody>
        </p:sp>
      </p:grp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92C7DC72-3184-EFC5-6948-3BD9A2AA5C1A}"/>
              </a:ext>
            </a:extLst>
          </p:cNvPr>
          <p:cNvSpPr/>
          <p:nvPr/>
        </p:nvSpPr>
        <p:spPr>
          <a:xfrm>
            <a:off x="4318409" y="3121597"/>
            <a:ext cx="4222869" cy="2933079"/>
          </a:xfrm>
          <a:custGeom>
            <a:avLst/>
            <a:gdLst>
              <a:gd name="connsiteX0" fmla="*/ 3752850 w 4210050"/>
              <a:gd name="connsiteY0" fmla="*/ 0 h 2924175"/>
              <a:gd name="connsiteX1" fmla="*/ 4210050 w 4210050"/>
              <a:gd name="connsiteY1" fmla="*/ 0 h 2924175"/>
              <a:gd name="connsiteX2" fmla="*/ 4210050 w 4210050"/>
              <a:gd name="connsiteY2" fmla="*/ 2924175 h 2924175"/>
              <a:gd name="connsiteX3" fmla="*/ 0 w 4210050"/>
              <a:gd name="connsiteY3" fmla="*/ 2924175 h 292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0050" h="2924175">
                <a:moveTo>
                  <a:pt x="3752850" y="0"/>
                </a:moveTo>
                <a:lnTo>
                  <a:pt x="4210050" y="0"/>
                </a:lnTo>
                <a:lnTo>
                  <a:pt x="4210050" y="2924175"/>
                </a:lnTo>
                <a:lnTo>
                  <a:pt x="0" y="2924175"/>
                </a:ln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DCA6CC4B-4EF8-6B57-D0FE-849BE774AC79}"/>
              </a:ext>
            </a:extLst>
          </p:cNvPr>
          <p:cNvSpPr/>
          <p:nvPr/>
        </p:nvSpPr>
        <p:spPr>
          <a:xfrm>
            <a:off x="6210102" y="1249013"/>
            <a:ext cx="2933079" cy="3315239"/>
          </a:xfrm>
          <a:custGeom>
            <a:avLst/>
            <a:gdLst>
              <a:gd name="connsiteX0" fmla="*/ 1790700 w 2924175"/>
              <a:gd name="connsiteY0" fmla="*/ 0 h 3305175"/>
              <a:gd name="connsiteX1" fmla="*/ 2924175 w 2924175"/>
              <a:gd name="connsiteY1" fmla="*/ 0 h 3305175"/>
              <a:gd name="connsiteX2" fmla="*/ 2924175 w 2924175"/>
              <a:gd name="connsiteY2" fmla="*/ 3305175 h 3305175"/>
              <a:gd name="connsiteX3" fmla="*/ 0 w 2924175"/>
              <a:gd name="connsiteY3" fmla="*/ 3305175 h 330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4175" h="3305175">
                <a:moveTo>
                  <a:pt x="1790700" y="0"/>
                </a:moveTo>
                <a:lnTo>
                  <a:pt x="2924175" y="0"/>
                </a:lnTo>
                <a:lnTo>
                  <a:pt x="2924175" y="3305175"/>
                </a:lnTo>
                <a:lnTo>
                  <a:pt x="0" y="3305175"/>
                </a:ln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6995D-6D61-0B67-18C6-E6714EABC05B}"/>
              </a:ext>
            </a:extLst>
          </p:cNvPr>
          <p:cNvSpPr txBox="1"/>
          <p:nvPr/>
        </p:nvSpPr>
        <p:spPr>
          <a:xfrm>
            <a:off x="363813" y="3548582"/>
            <a:ext cx="4975291" cy="524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2786" eaLnBrk="0" latinLnBrk="0" hangingPunct="0">
              <a:defRPr/>
            </a:pP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⇒ </a:t>
            </a:r>
            <a:r>
              <a:rPr lang="ko-KR" altLang="en-US" sz="1404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스마트플랫폼팀에서</a:t>
            </a:r>
            <a:r>
              <a:rPr lang="ko-KR" altLang="en-US" sz="1404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절대좌표 고려해서 건축모델 위치 세팅하기로 협의 완료 </a:t>
            </a:r>
            <a:r>
              <a:rPr lang="en-US" altLang="ko-KR" sz="1404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(3/26)</a:t>
            </a:r>
          </a:p>
        </p:txBody>
      </p:sp>
    </p:spTree>
    <p:extLst>
      <p:ext uri="{BB962C8B-B14F-4D97-AF65-F5344CB8AC3E}">
        <p14:creationId xmlns:p14="http://schemas.microsoft.com/office/powerpoint/2010/main" val="30994207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655660" y="304221"/>
            <a:ext cx="1863037" cy="2507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noAutofit/>
          </a:bodyPr>
          <a:lstStyle/>
          <a:p>
            <a:pPr algn="r" defTabSz="895771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593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6190AE-8B2D-719C-6794-4B3AE5465F17}"/>
              </a:ext>
            </a:extLst>
          </p:cNvPr>
          <p:cNvSpPr/>
          <p:nvPr/>
        </p:nvSpPr>
        <p:spPr>
          <a:xfrm>
            <a:off x="231362" y="245835"/>
            <a:ext cx="6922448" cy="398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09990" eaLnBrk="0" latinLnBrk="0" hangingPunct="0">
              <a:spcBef>
                <a:spcPts val="597"/>
              </a:spcBef>
              <a:defRPr/>
            </a:pPr>
            <a:r>
              <a:rPr lang="ko-KR" altLang="en-US" sz="199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플랜트건축설계 실무 </a:t>
            </a:r>
            <a:r>
              <a:rPr lang="en-US" altLang="ko-KR" sz="199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</a:t>
            </a:r>
            <a:r>
              <a:rPr lang="ko-KR" altLang="en-US" sz="199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99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lang="ko-KR" altLang="en-US" sz="199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전환 적용 </a:t>
            </a:r>
            <a:r>
              <a:rPr lang="en-US" altLang="ko-KR" sz="199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99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단계 </a:t>
            </a:r>
            <a:r>
              <a:rPr lang="en-US" altLang="ko-KR" sz="199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(24~25</a:t>
            </a:r>
            <a:r>
              <a:rPr lang="ko-KR" altLang="en-US" sz="199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</a:t>
            </a:r>
            <a:r>
              <a:rPr lang="en-US" altLang="ko-KR" sz="199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en-US" altLang="ko-KR" sz="1990">
              <a:ln>
                <a:solidFill>
                  <a:schemeClr val="bg1">
                    <a:alpha val="0"/>
                  </a:scheme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3924E4-8605-2C35-C4C9-D08E214185A8}"/>
              </a:ext>
            </a:extLst>
          </p:cNvPr>
          <p:cNvSpPr/>
          <p:nvPr/>
        </p:nvSpPr>
        <p:spPr>
          <a:xfrm>
            <a:off x="301892" y="840279"/>
            <a:ext cx="6851919" cy="3932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072" tIns="33072" rIns="33072" bIns="33072" rtlCol="0" anchor="ctr"/>
          <a:lstStyle/>
          <a:p>
            <a:pPr marL="83123" defTabSz="839879" eaLnBrk="0" latinLnBrk="0" hangingPunct="0">
              <a:lnSpc>
                <a:spcPct val="120000"/>
              </a:lnSpc>
              <a:defRPr/>
            </a:pPr>
            <a:r>
              <a:rPr lang="en-US" altLang="ko-KR" sz="1593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24</a:t>
            </a:r>
            <a:r>
              <a:rPr lang="ko-KR" altLang="en-US" sz="1593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년 사업계획과제 </a:t>
            </a:r>
            <a:r>
              <a:rPr lang="en-US" altLang="ko-KR" sz="1593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sz="1593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 </a:t>
            </a:r>
            <a:r>
              <a:rPr lang="en-US" altLang="ko-KR" sz="1593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593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모델의 변환 지침 수립</a:t>
            </a:r>
            <a:endParaRPr lang="ko-KR" altLang="en-US" sz="1593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A4337A-7EA4-54BA-2DD1-8CE80C92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8" y="3824886"/>
            <a:ext cx="1554427" cy="4833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950950-1983-2FC0-CE71-470FCBA8CA09}"/>
              </a:ext>
            </a:extLst>
          </p:cNvPr>
          <p:cNvSpPr/>
          <p:nvPr/>
        </p:nvSpPr>
        <p:spPr>
          <a:xfrm>
            <a:off x="3299585" y="3504799"/>
            <a:ext cx="989538" cy="320087"/>
          </a:xfrm>
          <a:prstGeom prst="rect">
            <a:avLst/>
          </a:pr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02" tIns="45501" rIns="91002" bIns="455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91">
                <a:solidFill>
                  <a:schemeClr val="bg1"/>
                </a:solidFill>
              </a:rPr>
              <a:t>.</a:t>
            </a:r>
            <a:r>
              <a:rPr lang="en-US" sz="1791" err="1">
                <a:solidFill>
                  <a:schemeClr val="bg1"/>
                </a:solidFill>
              </a:rPr>
              <a:t>rvt</a:t>
            </a:r>
            <a:endParaRPr lang="en-US" sz="1791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F70E82-7009-9D78-52E9-B34D01206FE6}"/>
              </a:ext>
            </a:extLst>
          </p:cNvPr>
          <p:cNvSpPr/>
          <p:nvPr/>
        </p:nvSpPr>
        <p:spPr>
          <a:xfrm>
            <a:off x="3299585" y="4395283"/>
            <a:ext cx="989538" cy="320087"/>
          </a:xfrm>
          <a:prstGeom prst="rect">
            <a:avLst/>
          </a:pr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02" tIns="45501" rIns="91002" bIns="455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91">
                <a:solidFill>
                  <a:schemeClr val="bg1"/>
                </a:solidFill>
              </a:rPr>
              <a:t>.</a:t>
            </a:r>
            <a:r>
              <a:rPr lang="en-US" sz="1791" err="1">
                <a:solidFill>
                  <a:schemeClr val="bg1"/>
                </a:solidFill>
              </a:rPr>
              <a:t>ifc</a:t>
            </a:r>
            <a:endParaRPr lang="en-US" sz="1791">
              <a:solidFill>
                <a:schemeClr val="bg1"/>
              </a:solidFill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CB2B68C-2C29-C6BF-516A-6501E915B6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184896" y="3664841"/>
            <a:ext cx="1114691" cy="40173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DDEA330-EF64-216C-5FB4-62A9036BE4C4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2184896" y="4066579"/>
            <a:ext cx="1114691" cy="48874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3D61C8-DA17-A281-00A8-8B24E558792B}"/>
              </a:ext>
            </a:extLst>
          </p:cNvPr>
          <p:cNvSpPr txBox="1"/>
          <p:nvPr/>
        </p:nvSpPr>
        <p:spPr>
          <a:xfrm>
            <a:off x="2742239" y="3893525"/>
            <a:ext cx="1440132" cy="3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F70656"/>
              </a:buClr>
            </a:pPr>
            <a:r>
              <a:rPr lang="en-US" sz="1791"/>
              <a:t>Export </a:t>
            </a:r>
            <a:r>
              <a:rPr lang="ko-KR" altLang="en-US" sz="1791"/>
              <a:t>포맷</a:t>
            </a:r>
            <a:endParaRPr lang="en-US" sz="179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28425-9588-DE32-CCF3-643C85FF5BF2}"/>
              </a:ext>
            </a:extLst>
          </p:cNvPr>
          <p:cNvSpPr/>
          <p:nvPr/>
        </p:nvSpPr>
        <p:spPr>
          <a:xfrm>
            <a:off x="5454505" y="3747207"/>
            <a:ext cx="1490294" cy="592093"/>
          </a:xfrm>
          <a:prstGeom prst="rect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02" tIns="45501" rIns="91002" bIns="455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91">
                <a:solidFill>
                  <a:schemeClr val="bg1"/>
                </a:solidFill>
              </a:rPr>
              <a:t>3rd</a:t>
            </a:r>
            <a:r>
              <a:rPr lang="ko-KR" altLang="en-US" sz="1791">
                <a:solidFill>
                  <a:schemeClr val="bg1"/>
                </a:solidFill>
              </a:rPr>
              <a:t> </a:t>
            </a:r>
            <a:r>
              <a:rPr lang="en-US" altLang="ko-KR" sz="1791">
                <a:solidFill>
                  <a:schemeClr val="bg1"/>
                </a:solidFill>
              </a:rPr>
              <a:t>Party </a:t>
            </a:r>
            <a:endParaRPr lang="en-US" sz="1791">
              <a:solidFill>
                <a:schemeClr val="bg1"/>
              </a:solidFill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6939DF7-EE19-9434-B9CA-9EF0E4FA07B5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>
            <a:off x="4289122" y="3664842"/>
            <a:ext cx="1165382" cy="37841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E927F2D-802D-AFB3-3101-4B74CD133306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 flipV="1">
            <a:off x="4289122" y="4043255"/>
            <a:ext cx="1165382" cy="51207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85B9B3-1B42-D286-660B-5E86C611C13C}"/>
              </a:ext>
            </a:extLst>
          </p:cNvPr>
          <p:cNvSpPr/>
          <p:nvPr/>
        </p:nvSpPr>
        <p:spPr>
          <a:xfrm>
            <a:off x="7570706" y="3751261"/>
            <a:ext cx="1490294" cy="59209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02" tIns="45501" rIns="91002" bIns="455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93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AVEVA E3D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34952E7-807D-D74C-071D-95457F33F6F7}"/>
              </a:ext>
            </a:extLst>
          </p:cNvPr>
          <p:cNvCxnSpPr>
            <a:stCxn id="24" idx="3"/>
            <a:endCxn id="31" idx="1"/>
          </p:cNvCxnSpPr>
          <p:nvPr/>
        </p:nvCxnSpPr>
        <p:spPr>
          <a:xfrm>
            <a:off x="6944799" y="4043255"/>
            <a:ext cx="625907" cy="4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290741-6270-F3C5-3A4B-C9F88C5F8B70}"/>
              </a:ext>
            </a:extLst>
          </p:cNvPr>
          <p:cNvSpPr txBox="1"/>
          <p:nvPr/>
        </p:nvSpPr>
        <p:spPr>
          <a:xfrm>
            <a:off x="5176952" y="4460638"/>
            <a:ext cx="2045399" cy="45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Clr>
                <a:srgbClr val="F70656"/>
              </a:buClr>
              <a:buFont typeface="Arial" panose="020B0604020202020204" pitchFamily="34" charset="0"/>
              <a:buChar char="•"/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195"/>
              <a:t>3rd</a:t>
            </a:r>
            <a:r>
              <a:rPr lang="ko-KR" altLang="en-US" sz="1195"/>
              <a:t> </a:t>
            </a:r>
            <a:r>
              <a:rPr lang="en-US" altLang="ko-KR" sz="1195"/>
              <a:t>party</a:t>
            </a:r>
            <a:r>
              <a:rPr lang="ko-KR" altLang="en-US" sz="1195"/>
              <a:t> 라이선스 및 서비스 필요</a:t>
            </a:r>
            <a:endParaRPr lang="en-US" sz="1195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59C52A-2282-200F-9F4B-4C61032B9E75}"/>
              </a:ext>
            </a:extLst>
          </p:cNvPr>
          <p:cNvSpPr txBox="1"/>
          <p:nvPr/>
        </p:nvSpPr>
        <p:spPr>
          <a:xfrm>
            <a:off x="7257752" y="4395282"/>
            <a:ext cx="2482060" cy="119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0623" indent="-170623">
              <a:buClr>
                <a:srgbClr val="F70656"/>
              </a:buClr>
              <a:buFont typeface="Arial" panose="020B0604020202020204" pitchFamily="34" charset="0"/>
              <a:buChar char="•"/>
            </a:pPr>
            <a:r>
              <a:rPr lang="en-US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E3D</a:t>
            </a:r>
            <a:r>
              <a:rPr lang="ko-KR" altLang="en-US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내부에서 </a:t>
            </a:r>
            <a:r>
              <a:rPr lang="en-US" altLang="ko-KR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</a:t>
            </a:r>
            <a:r>
              <a:rPr lang="ko-KR" altLang="en-US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 </a:t>
            </a:r>
            <a:r>
              <a:rPr lang="en-US" altLang="ko-KR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intelligent</a:t>
            </a:r>
            <a:r>
              <a:rPr lang="ko-KR" altLang="en-US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형식</a:t>
            </a:r>
            <a:endParaRPr lang="en-US" altLang="ko-KR" sz="1195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>
              <a:buClr>
                <a:srgbClr val="F70656"/>
              </a:buClr>
            </a:pPr>
            <a:r>
              <a:rPr lang="en-US" altLang="ko-KR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배관</a:t>
            </a:r>
            <a:r>
              <a:rPr lang="en-US" altLang="ko-KR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Equipment nozzle, </a:t>
            </a:r>
            <a:r>
              <a:rPr lang="ko-KR" altLang="en-US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 </a:t>
            </a:r>
            <a:r>
              <a:rPr lang="en-US" altLang="ko-KR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Column, Beam)</a:t>
            </a:r>
          </a:p>
          <a:p>
            <a:pPr marL="170623" indent="-170623">
              <a:buClr>
                <a:srgbClr val="F70656"/>
              </a:buClr>
              <a:buFont typeface="Arial" panose="020B0604020202020204" pitchFamily="34" charset="0"/>
              <a:buChar char="•"/>
            </a:pPr>
            <a:r>
              <a:rPr lang="en-US" altLang="ko-KR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Intelligent</a:t>
            </a:r>
            <a:r>
              <a:rPr lang="ko-KR" altLang="en-US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된 모델 형상의 경우 </a:t>
            </a:r>
            <a:r>
              <a:rPr lang="en-US" altLang="ko-KR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E3D </a:t>
            </a:r>
            <a:r>
              <a:rPr lang="ko-KR" altLang="en-US" sz="1195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내부에서 수정 가능</a:t>
            </a:r>
            <a:endParaRPr lang="en-US" sz="1195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모서리가 둥근 직사각형 17">
            <a:extLst>
              <a:ext uri="{FF2B5EF4-FFF2-40B4-BE49-F238E27FC236}">
                <a16:creationId xmlns:a16="http://schemas.microsoft.com/office/drawing/2014/main" id="{CC2C3D95-C475-18D7-655C-252FF2C25207}"/>
              </a:ext>
            </a:extLst>
          </p:cNvPr>
          <p:cNvSpPr/>
          <p:nvPr/>
        </p:nvSpPr>
        <p:spPr>
          <a:xfrm>
            <a:off x="624687" y="3133502"/>
            <a:ext cx="1743861" cy="322449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828" tIns="35828" rIns="35828" bIns="35828" rtlCol="0" anchor="ctr"/>
          <a:lstStyle/>
          <a:p>
            <a:pPr algn="ctr"/>
            <a:r>
              <a:rPr lang="en-US" altLang="ko-KR" sz="1593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Intelligent </a:t>
            </a:r>
            <a:r>
              <a:rPr lang="ko-KR" altLang="en-US" sz="1593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7D6336E-052F-AC67-6409-F07744B9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77" y="1990058"/>
            <a:ext cx="1554427" cy="48338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3E0406-9BF9-E9BB-D0EE-516C80522126}"/>
              </a:ext>
            </a:extLst>
          </p:cNvPr>
          <p:cNvSpPr/>
          <p:nvPr/>
        </p:nvSpPr>
        <p:spPr>
          <a:xfrm>
            <a:off x="2945550" y="1669972"/>
            <a:ext cx="989538" cy="320087"/>
          </a:xfrm>
          <a:prstGeom prst="rect">
            <a:avLst/>
          </a:pr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02" tIns="45501" rIns="91002" bIns="455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91">
                <a:solidFill>
                  <a:schemeClr val="bg1"/>
                </a:solidFill>
              </a:rPr>
              <a:t>.</a:t>
            </a:r>
            <a:r>
              <a:rPr lang="en-US" sz="1791" err="1">
                <a:solidFill>
                  <a:schemeClr val="bg1"/>
                </a:solidFill>
              </a:rPr>
              <a:t>rvt</a:t>
            </a:r>
            <a:endParaRPr lang="en-US" sz="1791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D721BBE-3D23-4EA5-C006-032918CB893B}"/>
              </a:ext>
            </a:extLst>
          </p:cNvPr>
          <p:cNvSpPr/>
          <p:nvPr/>
        </p:nvSpPr>
        <p:spPr>
          <a:xfrm>
            <a:off x="2945550" y="2560455"/>
            <a:ext cx="989538" cy="320087"/>
          </a:xfrm>
          <a:prstGeom prst="rect">
            <a:avLst/>
          </a:pr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02" tIns="45501" rIns="91002" bIns="455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91">
                <a:solidFill>
                  <a:schemeClr val="bg1"/>
                </a:solidFill>
              </a:rPr>
              <a:t>.</a:t>
            </a:r>
            <a:r>
              <a:rPr lang="en-US" sz="1791" err="1">
                <a:solidFill>
                  <a:schemeClr val="bg1"/>
                </a:solidFill>
              </a:rPr>
              <a:t>ifc</a:t>
            </a:r>
            <a:endParaRPr lang="en-US" sz="1791">
              <a:solidFill>
                <a:schemeClr val="bg1"/>
              </a:solidFill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F3B08FC-24DF-E011-D6BD-62D19AC08ADD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 flipV="1">
            <a:off x="1931403" y="1830014"/>
            <a:ext cx="1014148" cy="40173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C5B4DDE-B71F-D56F-EF9E-134FD2DBDEC9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931403" y="2231752"/>
            <a:ext cx="1014148" cy="488747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759F119-1CFD-D833-0C51-5729FA8FC306}"/>
              </a:ext>
            </a:extLst>
          </p:cNvPr>
          <p:cNvSpPr txBox="1"/>
          <p:nvPr/>
        </p:nvSpPr>
        <p:spPr>
          <a:xfrm>
            <a:off x="2388204" y="2058698"/>
            <a:ext cx="1440132" cy="3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F70656"/>
              </a:buClr>
            </a:pPr>
            <a:r>
              <a:rPr lang="en-US" sz="1791"/>
              <a:t>Export </a:t>
            </a:r>
            <a:r>
              <a:rPr lang="ko-KR" altLang="en-US" sz="1791"/>
              <a:t>포맷</a:t>
            </a:r>
            <a:endParaRPr lang="en-US" sz="1791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86DF9C1-1C6A-5335-FB8A-456223D00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17" y="1679499"/>
            <a:ext cx="3163899" cy="12242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D4F5F6-2524-3C90-8DE8-65903EFE1A92}"/>
              </a:ext>
            </a:extLst>
          </p:cNvPr>
          <p:cNvSpPr/>
          <p:nvPr/>
        </p:nvSpPr>
        <p:spPr>
          <a:xfrm>
            <a:off x="6329842" y="1377754"/>
            <a:ext cx="1433105" cy="52268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02" tIns="45501" rIns="91002" bIns="455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93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AVEVA</a:t>
            </a:r>
            <a:r>
              <a:rPr lang="ko-KR" altLang="en-US" sz="1593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593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E3D</a:t>
            </a:r>
          </a:p>
          <a:p>
            <a:pPr algn="ctr"/>
            <a:r>
              <a:rPr lang="en-US" sz="1593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en-US" sz="1593" b="1" err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MultiCAD</a:t>
            </a:r>
            <a:endParaRPr lang="en-US" sz="1593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252853F-D83B-B6CE-57FE-53C4B2D89156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>
            <a:off x="3935087" y="1830016"/>
            <a:ext cx="681629" cy="46159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491E7E61-9C13-B689-6FAB-422D70569B86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3935087" y="2291611"/>
            <a:ext cx="681629" cy="42888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60F4F9C-9E17-E405-081A-4619418F3E6A}"/>
              </a:ext>
            </a:extLst>
          </p:cNvPr>
          <p:cNvSpPr txBox="1"/>
          <p:nvPr/>
        </p:nvSpPr>
        <p:spPr>
          <a:xfrm>
            <a:off x="4628130" y="2982309"/>
            <a:ext cx="2415938" cy="45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Clr>
                <a:srgbClr val="F70656"/>
              </a:buClr>
              <a:buFont typeface="Arial" panose="020B0604020202020204" pitchFamily="34" charset="0"/>
              <a:buChar char="•"/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sz="1195"/>
              <a:t>E3D</a:t>
            </a:r>
            <a:r>
              <a:rPr lang="ko-KR" altLang="en-US" sz="1195"/>
              <a:t>의 기본기능</a:t>
            </a:r>
            <a:r>
              <a:rPr lang="en-US" altLang="ko-KR" sz="1195"/>
              <a:t>(</a:t>
            </a:r>
            <a:r>
              <a:rPr lang="ko-KR" altLang="en-US" sz="1195"/>
              <a:t>별도 라이선스</a:t>
            </a:r>
            <a:r>
              <a:rPr lang="en-US" altLang="ko-KR" sz="1195"/>
              <a:t>X)</a:t>
            </a:r>
          </a:p>
          <a:p>
            <a:r>
              <a:rPr lang="en-US" altLang="ko-KR" sz="1195" err="1"/>
              <a:t>rvt</a:t>
            </a:r>
            <a:r>
              <a:rPr lang="ko-KR" altLang="en-US" sz="1195"/>
              <a:t>포맷 보다는 </a:t>
            </a:r>
            <a:r>
              <a:rPr lang="en-US" altLang="ko-KR" sz="1195" err="1"/>
              <a:t>ifc</a:t>
            </a:r>
            <a:r>
              <a:rPr lang="ko-KR" altLang="en-US" sz="1195"/>
              <a:t>포맷 선호</a:t>
            </a:r>
            <a:endParaRPr lang="en-US" sz="1195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658E0E-2663-01D1-4457-FB0CD7F2A0FB}"/>
              </a:ext>
            </a:extLst>
          </p:cNvPr>
          <p:cNvSpPr/>
          <p:nvPr/>
        </p:nvSpPr>
        <p:spPr>
          <a:xfrm>
            <a:off x="8157263" y="1649663"/>
            <a:ext cx="1504761" cy="4299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02" tIns="45501" rIns="91002" bIns="455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93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GENPRI</a:t>
            </a:r>
            <a:r>
              <a:rPr lang="ko-KR" altLang="en-US" sz="1593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관리</a:t>
            </a:r>
            <a:endParaRPr lang="en-US" sz="1593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9509ADD-B0B4-4546-E79E-0A08B8DD10FF}"/>
              </a:ext>
            </a:extLst>
          </p:cNvPr>
          <p:cNvCxnSpPr>
            <a:cxnSpLocks/>
            <a:stCxn id="45" idx="3"/>
            <a:endCxn id="49" idx="1"/>
          </p:cNvCxnSpPr>
          <p:nvPr/>
        </p:nvCxnSpPr>
        <p:spPr>
          <a:xfrm>
            <a:off x="7762947" y="1639096"/>
            <a:ext cx="394315" cy="225534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8370D8-AEB6-278A-0DFD-9FA783FD3C6F}"/>
              </a:ext>
            </a:extLst>
          </p:cNvPr>
          <p:cNvSpPr txBox="1"/>
          <p:nvPr/>
        </p:nvSpPr>
        <p:spPr>
          <a:xfrm>
            <a:off x="7946662" y="2129915"/>
            <a:ext cx="1793150" cy="119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Clr>
                <a:srgbClr val="F70656"/>
              </a:buClr>
              <a:buFont typeface="Arial" panose="020B0604020202020204" pitchFamily="34" charset="0"/>
              <a:buChar char="•"/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sz="1195"/>
              <a:t>E3D</a:t>
            </a:r>
            <a:r>
              <a:rPr lang="ko-KR" altLang="en-US" sz="1195"/>
              <a:t>의 내부에서 </a:t>
            </a:r>
            <a:r>
              <a:rPr lang="en-US" altLang="ko-KR" sz="1195"/>
              <a:t>modeling</a:t>
            </a:r>
            <a:r>
              <a:rPr lang="ko-KR" altLang="en-US" sz="1195"/>
              <a:t>한 형식이 아닌 형상이 </a:t>
            </a:r>
            <a:r>
              <a:rPr lang="en-US" altLang="ko-KR" sz="1195"/>
              <a:t>import</a:t>
            </a:r>
            <a:r>
              <a:rPr lang="ko-KR" altLang="en-US" sz="1195"/>
              <a:t>된 형태</a:t>
            </a:r>
            <a:endParaRPr lang="en-US" altLang="ko-KR" sz="1195"/>
          </a:p>
          <a:p>
            <a:r>
              <a:rPr lang="ko-KR" altLang="en-US" sz="1195"/>
              <a:t>위치</a:t>
            </a:r>
            <a:r>
              <a:rPr lang="en-US" altLang="ko-KR" sz="1195"/>
              <a:t>,</a:t>
            </a:r>
            <a:r>
              <a:rPr lang="ko-KR" altLang="en-US" sz="1195"/>
              <a:t>방향 수정 가능</a:t>
            </a:r>
            <a:endParaRPr lang="en-US" altLang="ko-KR" sz="1195"/>
          </a:p>
          <a:p>
            <a:r>
              <a:rPr lang="ko-KR" altLang="en-US" sz="1195"/>
              <a:t>모델 형상 수정 불가</a:t>
            </a:r>
            <a:endParaRPr lang="en-US" sz="1195"/>
          </a:p>
        </p:txBody>
      </p:sp>
      <p:sp>
        <p:nvSpPr>
          <p:cNvPr id="61" name="모서리가 둥근 직사각형 17">
            <a:extLst>
              <a:ext uri="{FF2B5EF4-FFF2-40B4-BE49-F238E27FC236}">
                <a16:creationId xmlns:a16="http://schemas.microsoft.com/office/drawing/2014/main" id="{A782E5E4-A1ED-0399-DC02-297E5D691A98}"/>
              </a:ext>
            </a:extLst>
          </p:cNvPr>
          <p:cNvSpPr/>
          <p:nvPr/>
        </p:nvSpPr>
        <p:spPr>
          <a:xfrm>
            <a:off x="624687" y="1341921"/>
            <a:ext cx="1942675" cy="322449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828" tIns="35828" rIns="35828" bIns="35828" rtlCol="0" anchor="ctr"/>
          <a:lstStyle/>
          <a:p>
            <a:pPr algn="ctr"/>
            <a:r>
              <a:rPr lang="en-US" altLang="ko-KR" sz="1593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E3D </a:t>
            </a:r>
            <a:r>
              <a:rPr lang="ko-KR" altLang="en-US" sz="1593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기본기능 이용</a:t>
            </a:r>
          </a:p>
        </p:txBody>
      </p:sp>
      <p:graphicFrame>
        <p:nvGraphicFramePr>
          <p:cNvPr id="63" name="표 7">
            <a:extLst>
              <a:ext uri="{FF2B5EF4-FFF2-40B4-BE49-F238E27FC236}">
                <a16:creationId xmlns:a16="http://schemas.microsoft.com/office/drawing/2014/main" id="{6E86CC55-2E8B-8E44-07A5-43F485EB4F0F}"/>
              </a:ext>
            </a:extLst>
          </p:cNvPr>
          <p:cNvGraphicFramePr>
            <a:graphicFrameLocks noGrp="1"/>
          </p:cNvGraphicFramePr>
          <p:nvPr/>
        </p:nvGraphicFramePr>
        <p:xfrm>
          <a:off x="586572" y="4666469"/>
          <a:ext cx="7933352" cy="19530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9051">
                  <a:extLst>
                    <a:ext uri="{9D8B030D-6E8A-4147-A177-3AD203B41FA5}">
                      <a16:colId xmlns:a16="http://schemas.microsoft.com/office/drawing/2014/main" val="2826378569"/>
                    </a:ext>
                  </a:extLst>
                </a:gridCol>
                <a:gridCol w="2706260">
                  <a:extLst>
                    <a:ext uri="{9D8B030D-6E8A-4147-A177-3AD203B41FA5}">
                      <a16:colId xmlns:a16="http://schemas.microsoft.com/office/drawing/2014/main" val="773545476"/>
                    </a:ext>
                  </a:extLst>
                </a:gridCol>
                <a:gridCol w="3248041">
                  <a:extLst>
                    <a:ext uri="{9D8B030D-6E8A-4147-A177-3AD203B41FA5}">
                      <a16:colId xmlns:a16="http://schemas.microsoft.com/office/drawing/2014/main" val="2288956898"/>
                    </a:ext>
                  </a:extLst>
                </a:gridCol>
              </a:tblGrid>
              <a:tr h="3050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항목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E3D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 기능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3rd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Party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996863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추가 작업 및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license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E3D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는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import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로 작업 완료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추가 제품 구입 및 서비스 필요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extLst>
                  <a:ext uri="{0D108BD9-81ED-4DB2-BD59-A6C34878D82A}">
                    <a16:rowId xmlns:a16="http://schemas.microsoft.com/office/drawing/2014/main" val="3690506477"/>
                  </a:ext>
                </a:extLst>
              </a:tr>
              <a:tr h="733031"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 수정 여부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위치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방향 수정 가능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배관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Equipment nozzle, Column, Beam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E3D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모델로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import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되어 수정 가능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extLst>
                  <a:ext uri="{0D108BD9-81ED-4DB2-BD59-A6C34878D82A}">
                    <a16:rowId xmlns:a16="http://schemas.microsoft.com/office/drawing/2014/main" val="314280720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배관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ISO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 생성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배관 모델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import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 형상 확인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Intelligent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화 되어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ISO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 생성 가능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extLst>
                  <a:ext uri="{0D108BD9-81ED-4DB2-BD59-A6C34878D82A}">
                    <a16:rowId xmlns:a16="http://schemas.microsoft.com/office/drawing/2014/main" val="665789542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Size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원본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size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영향을 받음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E3D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model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로 경량화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(10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 이상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endParaRPr 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1002" marR="91002" marT="45501" marB="45501"/>
                </a:tc>
                <a:extLst>
                  <a:ext uri="{0D108BD9-81ED-4DB2-BD59-A6C34878D82A}">
                    <a16:rowId xmlns:a16="http://schemas.microsoft.com/office/drawing/2014/main" val="1675622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473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-1"/>
            <a:ext cx="9936164" cy="4140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 defTabSz="914220" fontAlgn="base">
              <a:spcBef>
                <a:spcPts val="300"/>
              </a:spcBef>
              <a:spcAft>
                <a:spcPct val="0"/>
              </a:spcAft>
              <a:defRPr/>
            </a:pPr>
            <a:endParaRPr kumimoji="1" lang="ko-KR" altLang="en-US" sz="18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45" y="2863668"/>
            <a:ext cx="9469052" cy="709746"/>
          </a:xfrm>
          <a:prstGeom prst="rect">
            <a:avLst/>
          </a:prstGeom>
          <a:noFill/>
        </p:spPr>
        <p:txBody>
          <a:bodyPr wrap="square" lIns="46943" rIns="46943">
            <a:spAutoFit/>
          </a:bodyPr>
          <a:lstStyle/>
          <a:p>
            <a:pPr algn="r" defTabSz="916959">
              <a:defRPr/>
            </a:pP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2. </a:t>
            </a:r>
            <a:r>
              <a:rPr lang="ko-KR" altLang="en-US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정보 입력 체계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1697" y="51121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7944" indent="-179965">
              <a:spcBef>
                <a:spcPts val="600"/>
              </a:spcBef>
              <a:buFont typeface="현대하모니 L" panose="02020603020101020101" pitchFamily="18" charset="-127"/>
              <a:buChar char="·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6F1FC7-E0C1-2CDC-01F1-7C28549CED3C}"/>
              </a:ext>
            </a:extLst>
          </p:cNvPr>
          <p:cNvSpPr/>
          <p:nvPr/>
        </p:nvSpPr>
        <p:spPr>
          <a:xfrm>
            <a:off x="671306" y="4387665"/>
            <a:ext cx="4126937" cy="21639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.1  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팀 표준 정보 입력 체계</a:t>
            </a:r>
            <a:endParaRPr lang="en-US" altLang="ko-KR" sz="1600" b="0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2.2  BIM </a:t>
            </a:r>
            <a:r>
              <a:rPr lang="ko-KR" altLang="en-US" sz="1600" b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설계 정보</a:t>
            </a:r>
            <a:endParaRPr lang="en-US" altLang="ko-KR" sz="1600" b="0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2.3  BIM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15914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186DC-6F07-1445-CEFA-8B2CDD07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5F7F6AD-5C78-F225-82BF-6F28ECE2AD76}"/>
              </a:ext>
            </a:extLst>
          </p:cNvPr>
          <p:cNvSpPr/>
          <p:nvPr/>
        </p:nvSpPr>
        <p:spPr>
          <a:xfrm>
            <a:off x="-1" y="-1"/>
            <a:ext cx="9936164" cy="4140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 defTabSz="914220" fontAlgn="base">
              <a:spcBef>
                <a:spcPts val="300"/>
              </a:spcBef>
              <a:spcAft>
                <a:spcPct val="0"/>
              </a:spcAft>
              <a:defRPr/>
            </a:pPr>
            <a:endParaRPr kumimoji="1" lang="ko-KR" altLang="en-US" sz="18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E30088-FEBF-7A78-87F5-A5DA5B4FC49C}"/>
              </a:ext>
            </a:extLst>
          </p:cNvPr>
          <p:cNvSpPr txBox="1"/>
          <p:nvPr/>
        </p:nvSpPr>
        <p:spPr>
          <a:xfrm>
            <a:off x="143545" y="2863668"/>
            <a:ext cx="9469052" cy="709746"/>
          </a:xfrm>
          <a:prstGeom prst="rect">
            <a:avLst/>
          </a:prstGeom>
          <a:noFill/>
        </p:spPr>
        <p:txBody>
          <a:bodyPr wrap="square" lIns="46943" rIns="46943">
            <a:spAutoFit/>
          </a:bodyPr>
          <a:lstStyle/>
          <a:p>
            <a:pPr algn="r" defTabSz="916959">
              <a:defRPr/>
            </a:pP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HGEN Feed Back</a:t>
            </a:r>
            <a:endParaRPr lang="ko-KR" altLang="en-US" sz="4012">
              <a:solidFill>
                <a:schemeClr val="accent4">
                  <a:lumMod val="50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FDF55-7436-E0D2-E831-1F84CDCD2CD8}"/>
              </a:ext>
            </a:extLst>
          </p:cNvPr>
          <p:cNvSpPr txBox="1"/>
          <p:nvPr/>
        </p:nvSpPr>
        <p:spPr>
          <a:xfrm>
            <a:off x="1511697" y="51121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7944" indent="-179965">
              <a:spcBef>
                <a:spcPts val="600"/>
              </a:spcBef>
              <a:buFont typeface="현대하모니 L" panose="02020603020101020101" pitchFamily="18" charset="-127"/>
              <a:buChar char="·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D1A704-4095-CCFE-9A79-30AD945BC279}"/>
              </a:ext>
            </a:extLst>
          </p:cNvPr>
          <p:cNvSpPr/>
          <p:nvPr/>
        </p:nvSpPr>
        <p:spPr>
          <a:xfrm>
            <a:off x="671306" y="4387665"/>
            <a:ext cx="4126937" cy="21639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6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.1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2977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2BF42-7F37-0C1D-4632-56CA09278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183DCAD-AE31-7C51-F66E-741C84708875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33616B1-98AE-E912-E6E2-C93054009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075757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HGEN Feed Back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Project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표준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 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모서리가 둥근 사각형 설명선 13">
            <a:extLst>
              <a:ext uri="{FF2B5EF4-FFF2-40B4-BE49-F238E27FC236}">
                <a16:creationId xmlns:a16="http://schemas.microsoft.com/office/drawing/2014/main" id="{98CCD8AF-2080-F6B3-9E4D-F8B603987A76}"/>
              </a:ext>
            </a:extLst>
          </p:cNvPr>
          <p:cNvSpPr/>
          <p:nvPr/>
        </p:nvSpPr>
        <p:spPr>
          <a:xfrm>
            <a:off x="304161" y="940695"/>
            <a:ext cx="2486173" cy="360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HGEN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표준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28561696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2BF42-7F37-0C1D-4632-56CA09278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183DCAD-AE31-7C51-F66E-741C84708875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33616B1-98AE-E912-E6E2-C93054009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89444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HGEN Feed Back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Family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List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모서리가 둥근 사각형 설명선 13">
            <a:extLst>
              <a:ext uri="{FF2B5EF4-FFF2-40B4-BE49-F238E27FC236}">
                <a16:creationId xmlns:a16="http://schemas.microsoft.com/office/drawing/2014/main" id="{98CCD8AF-2080-F6B3-9E4D-F8B603987A76}"/>
              </a:ext>
            </a:extLst>
          </p:cNvPr>
          <p:cNvSpPr/>
          <p:nvPr/>
        </p:nvSpPr>
        <p:spPr>
          <a:xfrm>
            <a:off x="304161" y="940695"/>
            <a:ext cx="2486173" cy="360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Family List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AF41C-EF77-0B66-D6E8-B07A3AD8CBBF}"/>
              </a:ext>
            </a:extLst>
          </p:cNvPr>
          <p:cNvSpPr txBox="1"/>
          <p:nvPr/>
        </p:nvSpPr>
        <p:spPr>
          <a:xfrm>
            <a:off x="304162" y="1480377"/>
            <a:ext cx="3805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 </a:t>
            </a: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Room Family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정보를 이용한 물량 산출</a:t>
            </a:r>
          </a:p>
        </p:txBody>
      </p:sp>
    </p:spTree>
    <p:extLst>
      <p:ext uri="{BB962C8B-B14F-4D97-AF65-F5344CB8AC3E}">
        <p14:creationId xmlns:p14="http://schemas.microsoft.com/office/powerpoint/2010/main" val="42576589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186DC-6F07-1445-CEFA-8B2CDD07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5F7F6AD-5C78-F225-82BF-6F28ECE2AD76}"/>
              </a:ext>
            </a:extLst>
          </p:cNvPr>
          <p:cNvSpPr/>
          <p:nvPr/>
        </p:nvSpPr>
        <p:spPr>
          <a:xfrm>
            <a:off x="-1" y="-1"/>
            <a:ext cx="9936164" cy="4140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 defTabSz="914220" fontAlgn="base">
              <a:spcBef>
                <a:spcPts val="300"/>
              </a:spcBef>
              <a:spcAft>
                <a:spcPct val="0"/>
              </a:spcAft>
              <a:defRPr/>
            </a:pPr>
            <a:endParaRPr kumimoji="1" lang="ko-KR" altLang="en-US" sz="18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E30088-FEBF-7A78-87F5-A5DA5B4FC49C}"/>
              </a:ext>
            </a:extLst>
          </p:cNvPr>
          <p:cNvSpPr txBox="1"/>
          <p:nvPr/>
        </p:nvSpPr>
        <p:spPr>
          <a:xfrm>
            <a:off x="143545" y="2863668"/>
            <a:ext cx="9469052" cy="709746"/>
          </a:xfrm>
          <a:prstGeom prst="rect">
            <a:avLst/>
          </a:prstGeom>
          <a:noFill/>
        </p:spPr>
        <p:txBody>
          <a:bodyPr wrap="square" lIns="46943" rIns="46943">
            <a:spAutoFit/>
          </a:bodyPr>
          <a:lstStyle/>
          <a:p>
            <a:pPr algn="r" defTabSz="916959">
              <a:defRPr/>
            </a:pP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SACE2 Feed Back</a:t>
            </a:r>
            <a:endParaRPr lang="ko-KR" altLang="en-US" sz="4012">
              <a:solidFill>
                <a:schemeClr val="accent4">
                  <a:lumMod val="50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FDF55-7436-E0D2-E831-1F84CDCD2CD8}"/>
              </a:ext>
            </a:extLst>
          </p:cNvPr>
          <p:cNvSpPr txBox="1"/>
          <p:nvPr/>
        </p:nvSpPr>
        <p:spPr>
          <a:xfrm>
            <a:off x="1511697" y="51121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7944" indent="-179965">
              <a:spcBef>
                <a:spcPts val="600"/>
              </a:spcBef>
              <a:buFont typeface="현대하모니 L" panose="02020603020101020101" pitchFamily="18" charset="-127"/>
              <a:buChar char="·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D1A704-4095-CCFE-9A79-30AD945BC279}"/>
              </a:ext>
            </a:extLst>
          </p:cNvPr>
          <p:cNvSpPr/>
          <p:nvPr/>
        </p:nvSpPr>
        <p:spPr>
          <a:xfrm>
            <a:off x="671306" y="4387665"/>
            <a:ext cx="4126937" cy="21639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6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.1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01713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2BF42-7F37-0C1D-4632-56CA09278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183DCAD-AE31-7C51-F66E-741C84708875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33616B1-98AE-E912-E6E2-C93054009B25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HGEN Feed Back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Project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표준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 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모서리가 둥근 사각형 설명선 13">
            <a:extLst>
              <a:ext uri="{FF2B5EF4-FFF2-40B4-BE49-F238E27FC236}">
                <a16:creationId xmlns:a16="http://schemas.microsoft.com/office/drawing/2014/main" id="{98CCD8AF-2080-F6B3-9E4D-F8B603987A76}"/>
              </a:ext>
            </a:extLst>
          </p:cNvPr>
          <p:cNvSpPr/>
          <p:nvPr/>
        </p:nvSpPr>
        <p:spPr>
          <a:xfrm>
            <a:off x="304161" y="940695"/>
            <a:ext cx="2486173" cy="360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 과정</a:t>
            </a:r>
          </a:p>
        </p:txBody>
      </p:sp>
      <p:sp>
        <p:nvSpPr>
          <p:cNvPr id="3" name="모서리가 둥근 사각형 설명선 13">
            <a:extLst>
              <a:ext uri="{FF2B5EF4-FFF2-40B4-BE49-F238E27FC236}">
                <a16:creationId xmlns:a16="http://schemas.microsoft.com/office/drawing/2014/main" id="{242E5500-BF5C-A2F3-AA2E-2B7402F5311A}"/>
              </a:ext>
            </a:extLst>
          </p:cNvPr>
          <p:cNvSpPr/>
          <p:nvPr/>
        </p:nvSpPr>
        <p:spPr>
          <a:xfrm>
            <a:off x="327567" y="1685771"/>
            <a:ext cx="243936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외주 계약 패키지 구성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D2230-5E20-A9BA-D219-A4B495669B10}"/>
              </a:ext>
            </a:extLst>
          </p:cNvPr>
          <p:cNvSpPr txBox="1"/>
          <p:nvPr/>
        </p:nvSpPr>
        <p:spPr>
          <a:xfrm>
            <a:off x="2897950" y="1763271"/>
            <a:ext cx="4732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  외주 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 수준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S3D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포함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) + BIM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외주 분리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 수준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S3D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외주비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x 2)</a:t>
            </a:r>
          </a:p>
        </p:txBody>
      </p:sp>
      <p:sp>
        <p:nvSpPr>
          <p:cNvPr id="5" name="모서리가 둥근 사각형 설명선 13">
            <a:extLst>
              <a:ext uri="{FF2B5EF4-FFF2-40B4-BE49-F238E27FC236}">
                <a16:creationId xmlns:a16="http://schemas.microsoft.com/office/drawing/2014/main" id="{0649ACA7-2021-DDCE-23DF-4C7DEF29624C}"/>
              </a:ext>
            </a:extLst>
          </p:cNvPr>
          <p:cNvSpPr/>
          <p:nvPr/>
        </p:nvSpPr>
        <p:spPr>
          <a:xfrm>
            <a:off x="327567" y="2432490"/>
            <a:ext cx="243936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D-Twin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Scope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구분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모서리가 둥근 사각형 설명선 13">
            <a:extLst>
              <a:ext uri="{FF2B5EF4-FFF2-40B4-BE49-F238E27FC236}">
                <a16:creationId xmlns:a16="http://schemas.microsoft.com/office/drawing/2014/main" id="{DB7C3099-0FC8-73A5-717A-142A662DD0AD}"/>
              </a:ext>
            </a:extLst>
          </p:cNvPr>
          <p:cNvSpPr/>
          <p:nvPr/>
        </p:nvSpPr>
        <p:spPr>
          <a:xfrm>
            <a:off x="350974" y="3179209"/>
            <a:ext cx="243936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BIM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Scope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확정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(BEP)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53534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2BF42-7F37-0C1D-4632-56CA09278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183DCAD-AE31-7C51-F66E-741C84708875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33616B1-98AE-E912-E6E2-C93054009B25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HGEN Feed Back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Project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표준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 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모서리가 둥근 사각형 설명선 13">
            <a:extLst>
              <a:ext uri="{FF2B5EF4-FFF2-40B4-BE49-F238E27FC236}">
                <a16:creationId xmlns:a16="http://schemas.microsoft.com/office/drawing/2014/main" id="{98CCD8AF-2080-F6B3-9E4D-F8B603987A76}"/>
              </a:ext>
            </a:extLst>
          </p:cNvPr>
          <p:cNvSpPr/>
          <p:nvPr/>
        </p:nvSpPr>
        <p:spPr>
          <a:xfrm>
            <a:off x="304161" y="940695"/>
            <a:ext cx="2486173" cy="360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866479-9585-412C-4DC9-B3242DC0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2" y="1555281"/>
            <a:ext cx="7978588" cy="470471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63A574-F425-B054-828D-6EEA39AFD50F}"/>
              </a:ext>
            </a:extLst>
          </p:cNvPr>
          <p:cNvSpPr/>
          <p:nvPr/>
        </p:nvSpPr>
        <p:spPr>
          <a:xfrm>
            <a:off x="4062728" y="3297936"/>
            <a:ext cx="795783" cy="28041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FD5831-1DB0-DBCA-3D46-1FD5025ADC60}"/>
              </a:ext>
            </a:extLst>
          </p:cNvPr>
          <p:cNvSpPr/>
          <p:nvPr/>
        </p:nvSpPr>
        <p:spPr>
          <a:xfrm>
            <a:off x="1410969" y="5642096"/>
            <a:ext cx="466600" cy="22835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DB7FC4-4995-257D-0BE4-EBC93FB8DC93}"/>
              </a:ext>
            </a:extLst>
          </p:cNvPr>
          <p:cNvSpPr/>
          <p:nvPr/>
        </p:nvSpPr>
        <p:spPr>
          <a:xfrm>
            <a:off x="7494777" y="4288784"/>
            <a:ext cx="466600" cy="22835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032EA4-EECB-5D6E-6667-DBABB4F34677}"/>
              </a:ext>
            </a:extLst>
          </p:cNvPr>
          <p:cNvSpPr/>
          <p:nvPr/>
        </p:nvSpPr>
        <p:spPr>
          <a:xfrm>
            <a:off x="8102600" y="2261864"/>
            <a:ext cx="1088137" cy="22835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95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AVEVA </a:t>
            </a:r>
            <a:r>
              <a:rPr lang="en-US" altLang="ko-KR" sz="950" kern="0" spc="-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WorkPacks</a:t>
            </a: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69976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2BF42-7F37-0C1D-4632-56CA09278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183DCAD-AE31-7C51-F66E-741C84708875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33616B1-98AE-E912-E6E2-C93054009B25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HGEN Feed Back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Project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표준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 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FB9ACD7-3774-C8A9-3233-E9BBF13EA995}"/>
              </a:ext>
            </a:extLst>
          </p:cNvPr>
          <p:cNvSpPr/>
          <p:nvPr/>
        </p:nvSpPr>
        <p:spPr>
          <a:xfrm>
            <a:off x="279443" y="928589"/>
            <a:ext cx="233187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Digital</a:t>
            </a: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Twin</a:t>
            </a: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-</a:t>
            </a: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BIM</a:t>
            </a:r>
            <a:endParaRPr lang="ko-KR" altLang="en-US" sz="1600"/>
          </a:p>
        </p:txBody>
      </p:sp>
      <p:sp>
        <p:nvSpPr>
          <p:cNvPr id="4" name="모서리가 둥근 직사각형 12">
            <a:extLst>
              <a:ext uri="{FF2B5EF4-FFF2-40B4-BE49-F238E27FC236}">
                <a16:creationId xmlns:a16="http://schemas.microsoft.com/office/drawing/2014/main" id="{C4A4CBA3-32AC-9B33-7CEB-CE614C0868D1}"/>
              </a:ext>
            </a:extLst>
          </p:cNvPr>
          <p:cNvSpPr/>
          <p:nvPr/>
        </p:nvSpPr>
        <p:spPr>
          <a:xfrm>
            <a:off x="267194" y="2200202"/>
            <a:ext cx="1080000" cy="5270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Building</a:t>
            </a:r>
          </a:p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+MEP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6F11CBA8-3557-84BA-D613-0E5228B449C5}"/>
              </a:ext>
            </a:extLst>
          </p:cNvPr>
          <p:cNvSpPr/>
          <p:nvPr/>
        </p:nvSpPr>
        <p:spPr>
          <a:xfrm>
            <a:off x="6198052" y="4042045"/>
            <a:ext cx="866895" cy="548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 Twin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(AVEVA AIM)</a:t>
            </a:r>
            <a:endParaRPr lang="ko-KR" altLang="en-US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10883D4C-6FBA-F7BE-588D-8A73584399D3}"/>
              </a:ext>
            </a:extLst>
          </p:cNvPr>
          <p:cNvSpPr/>
          <p:nvPr/>
        </p:nvSpPr>
        <p:spPr>
          <a:xfrm>
            <a:off x="7243647" y="2098159"/>
            <a:ext cx="1080000" cy="5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BIM (Revit)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B1DF502B-E760-D90F-9B3B-54EF8624167B}"/>
              </a:ext>
            </a:extLst>
          </p:cNvPr>
          <p:cNvSpPr/>
          <p:nvPr/>
        </p:nvSpPr>
        <p:spPr>
          <a:xfrm>
            <a:off x="1487087" y="2833131"/>
            <a:ext cx="1258128" cy="3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Auto-SACS</a:t>
            </a:r>
            <a:endParaRPr lang="ko-KR" altLang="en-US" sz="16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C51CFE54-0C90-B837-78FD-40343677C2F8}"/>
              </a:ext>
            </a:extLst>
          </p:cNvPr>
          <p:cNvSpPr/>
          <p:nvPr/>
        </p:nvSpPr>
        <p:spPr>
          <a:xfrm>
            <a:off x="1487088" y="3864026"/>
            <a:ext cx="1258128" cy="90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Drawings</a:t>
            </a:r>
            <a:endParaRPr lang="ko-KR" altLang="en-US" sz="16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692FED2E-E76F-FF0A-CA1B-4040BF0FD27A}"/>
              </a:ext>
            </a:extLst>
          </p:cNvPr>
          <p:cNvSpPr/>
          <p:nvPr/>
        </p:nvSpPr>
        <p:spPr>
          <a:xfrm>
            <a:off x="279443" y="3688180"/>
            <a:ext cx="9343165" cy="12737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6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Deliverable</a:t>
            </a:r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0A62CFEA-FFFF-42D4-1018-45C42359C2E5}"/>
              </a:ext>
            </a:extLst>
          </p:cNvPr>
          <p:cNvSpPr/>
          <p:nvPr/>
        </p:nvSpPr>
        <p:spPr>
          <a:xfrm>
            <a:off x="8900023" y="4052485"/>
            <a:ext cx="635982" cy="548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(Revit)</a:t>
            </a:r>
            <a:endParaRPr lang="ko-KR" altLang="en-US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7EEFC71D-0247-4C58-42DD-9602B8C70200}"/>
              </a:ext>
            </a:extLst>
          </p:cNvPr>
          <p:cNvSpPr/>
          <p:nvPr/>
        </p:nvSpPr>
        <p:spPr>
          <a:xfrm>
            <a:off x="1835485" y="1664501"/>
            <a:ext cx="90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</a:t>
            </a:r>
            <a:endParaRPr lang="ko-KR" altLang="en-US" sz="16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모서리가 둥근 직사각형 12">
            <a:extLst>
              <a:ext uri="{FF2B5EF4-FFF2-40B4-BE49-F238E27FC236}">
                <a16:creationId xmlns:a16="http://schemas.microsoft.com/office/drawing/2014/main" id="{053CBA9A-F7D6-2F50-E4ED-66502D04EF31}"/>
              </a:ext>
            </a:extLst>
          </p:cNvPr>
          <p:cNvSpPr/>
          <p:nvPr/>
        </p:nvSpPr>
        <p:spPr>
          <a:xfrm>
            <a:off x="2954978" y="1664501"/>
            <a:ext cx="900000" cy="3600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endParaRPr lang="ko-KR" altLang="en-US" sz="16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1046268-9B1C-F638-4D91-EDE16A090DF9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7793667" y="2628138"/>
            <a:ext cx="1414326" cy="1434367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7E10BD-D88D-3601-1A9B-57D9205B6E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116151" y="3193131"/>
            <a:ext cx="1" cy="670895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9A2475-CCD5-7075-45DA-C4BC0989B229}"/>
              </a:ext>
            </a:extLst>
          </p:cNvPr>
          <p:cNvCxnSpPr>
            <a:cxnSpLocks/>
          </p:cNvCxnSpPr>
          <p:nvPr/>
        </p:nvCxnSpPr>
        <p:spPr>
          <a:xfrm>
            <a:off x="2865652" y="1664501"/>
            <a:ext cx="0" cy="4755221"/>
          </a:xfrm>
          <a:prstGeom prst="line">
            <a:avLst/>
          </a:prstGeom>
          <a:ln w="2222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AE9A98EE-0A6B-415B-2718-ED66658375A3}"/>
              </a:ext>
            </a:extLst>
          </p:cNvPr>
          <p:cNvSpPr/>
          <p:nvPr/>
        </p:nvSpPr>
        <p:spPr>
          <a:xfrm>
            <a:off x="3703995" y="2098159"/>
            <a:ext cx="1080000" cy="5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S3D</a:t>
            </a:r>
          </a:p>
          <a:p>
            <a:pPr algn="ctr"/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별도 수행</a:t>
            </a: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모서리가 둥근 직사각형 12">
            <a:extLst>
              <a:ext uri="{FF2B5EF4-FFF2-40B4-BE49-F238E27FC236}">
                <a16:creationId xmlns:a16="http://schemas.microsoft.com/office/drawing/2014/main" id="{3B77ABCB-EAFD-5AE6-8EA0-6880A723D3FF}"/>
              </a:ext>
            </a:extLst>
          </p:cNvPr>
          <p:cNvSpPr/>
          <p:nvPr/>
        </p:nvSpPr>
        <p:spPr>
          <a:xfrm>
            <a:off x="4220555" y="4052486"/>
            <a:ext cx="927196" cy="548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30,60,90%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Review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(Navis)</a:t>
            </a:r>
            <a:endParaRPr lang="ko-KR" altLang="en-US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0C2B603-605D-045D-3823-2E89597A3BF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rot="5400000">
            <a:off x="5526737" y="1795575"/>
            <a:ext cx="1414327" cy="3099494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8142CC5-B7B0-7352-C569-72A3DF2D6759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5400000">
            <a:off x="6505631" y="2764029"/>
            <a:ext cx="1403886" cy="1152147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12">
            <a:extLst>
              <a:ext uri="{FF2B5EF4-FFF2-40B4-BE49-F238E27FC236}">
                <a16:creationId xmlns:a16="http://schemas.microsoft.com/office/drawing/2014/main" id="{DE05E367-0B0F-9224-EA3E-290121AD0895}"/>
              </a:ext>
            </a:extLst>
          </p:cNvPr>
          <p:cNvSpPr/>
          <p:nvPr/>
        </p:nvSpPr>
        <p:spPr>
          <a:xfrm>
            <a:off x="5572895" y="3310711"/>
            <a:ext cx="828000" cy="252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InnoDAIM</a:t>
            </a:r>
            <a:endParaRPr lang="ko-KR" altLang="en-US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모서리가 둥근 직사각형 12">
            <a:extLst>
              <a:ext uri="{FF2B5EF4-FFF2-40B4-BE49-F238E27FC236}">
                <a16:creationId xmlns:a16="http://schemas.microsoft.com/office/drawing/2014/main" id="{A221BA8D-DB70-76A0-5BDF-8F0D902B27F0}"/>
              </a:ext>
            </a:extLst>
          </p:cNvPr>
          <p:cNvSpPr/>
          <p:nvPr/>
        </p:nvSpPr>
        <p:spPr>
          <a:xfrm>
            <a:off x="7002859" y="3323581"/>
            <a:ext cx="828000" cy="252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변환불필요</a:t>
            </a:r>
          </a:p>
        </p:txBody>
      </p:sp>
      <p:sp>
        <p:nvSpPr>
          <p:cNvPr id="29" name="모서리가 둥근 직사각형 12">
            <a:extLst>
              <a:ext uri="{FF2B5EF4-FFF2-40B4-BE49-F238E27FC236}">
                <a16:creationId xmlns:a16="http://schemas.microsoft.com/office/drawing/2014/main" id="{B9D3D57C-A5C5-2602-80BE-24AEBBB12C13}"/>
              </a:ext>
            </a:extLst>
          </p:cNvPr>
          <p:cNvSpPr/>
          <p:nvPr/>
        </p:nvSpPr>
        <p:spPr>
          <a:xfrm>
            <a:off x="8514134" y="3323581"/>
            <a:ext cx="828000" cy="252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변환불필요</a:t>
            </a:r>
          </a:p>
        </p:txBody>
      </p:sp>
      <p:sp>
        <p:nvSpPr>
          <p:cNvPr id="30" name="모서리가 둥근 직사각형 12">
            <a:extLst>
              <a:ext uri="{FF2B5EF4-FFF2-40B4-BE49-F238E27FC236}">
                <a16:creationId xmlns:a16="http://schemas.microsoft.com/office/drawing/2014/main" id="{C7EF7F96-710C-1F12-EE87-9039702C60A0}"/>
              </a:ext>
            </a:extLst>
          </p:cNvPr>
          <p:cNvSpPr/>
          <p:nvPr/>
        </p:nvSpPr>
        <p:spPr>
          <a:xfrm>
            <a:off x="3253441" y="4042045"/>
            <a:ext cx="910118" cy="558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30,60,90%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Review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(SPR)</a:t>
            </a:r>
            <a:endParaRPr lang="ko-KR" altLang="en-US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0F621DB-D92D-5938-1A80-819ECF9A7D57}"/>
              </a:ext>
            </a:extLst>
          </p:cNvPr>
          <p:cNvCxnSpPr>
            <a:cxnSpLocks/>
            <a:stCxn id="21" idx="1"/>
            <a:endCxn id="30" idx="1"/>
          </p:cNvCxnSpPr>
          <p:nvPr/>
        </p:nvCxnSpPr>
        <p:spPr>
          <a:xfrm rot="10800000" flipV="1">
            <a:off x="3253441" y="2368158"/>
            <a:ext cx="450554" cy="1953301"/>
          </a:xfrm>
          <a:prstGeom prst="bentConnector3">
            <a:avLst>
              <a:gd name="adj1" fmla="val 150738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12">
            <a:extLst>
              <a:ext uri="{FF2B5EF4-FFF2-40B4-BE49-F238E27FC236}">
                <a16:creationId xmlns:a16="http://schemas.microsoft.com/office/drawing/2014/main" id="{316F0015-6655-9824-A98E-086793B32824}"/>
              </a:ext>
            </a:extLst>
          </p:cNvPr>
          <p:cNvSpPr/>
          <p:nvPr/>
        </p:nvSpPr>
        <p:spPr>
          <a:xfrm>
            <a:off x="6026038" y="5846363"/>
            <a:ext cx="1080000" cy="5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S3D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DFC316A-11D1-1A77-9AC2-4E65B9A346F2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rot="16200000" flipV="1">
            <a:off x="4514525" y="3794850"/>
            <a:ext cx="1245488" cy="2857538"/>
          </a:xfrm>
          <a:prstGeom prst="bentConnector3">
            <a:avLst>
              <a:gd name="adj1" fmla="val 50000"/>
            </a:avLst>
          </a:prstGeom>
          <a:ln w="25400">
            <a:solidFill>
              <a:srgbClr val="0000FF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F428F8BF-32A7-2D80-282C-931EDA40F4BC}"/>
              </a:ext>
            </a:extLst>
          </p:cNvPr>
          <p:cNvCxnSpPr>
            <a:cxnSpLocks/>
            <a:stCxn id="32" idx="0"/>
            <a:endCxn id="5" idx="2"/>
          </p:cNvCxnSpPr>
          <p:nvPr/>
        </p:nvCxnSpPr>
        <p:spPr>
          <a:xfrm rot="5400000" flipH="1" flipV="1">
            <a:off x="5970803" y="5185666"/>
            <a:ext cx="1255932" cy="65462"/>
          </a:xfrm>
          <a:prstGeom prst="bentConnector3">
            <a:avLst>
              <a:gd name="adj1" fmla="val 50000"/>
            </a:avLst>
          </a:prstGeom>
          <a:ln w="25400">
            <a:solidFill>
              <a:srgbClr val="0000FF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3098A02-11B5-17CE-2E1E-B56AFC57F003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rot="16200000" flipV="1">
            <a:off x="5002351" y="4282675"/>
            <a:ext cx="1245490" cy="1881885"/>
          </a:xfrm>
          <a:prstGeom prst="bentConnector3">
            <a:avLst>
              <a:gd name="adj1" fmla="val 50000"/>
            </a:avLst>
          </a:prstGeom>
          <a:ln w="25400">
            <a:solidFill>
              <a:srgbClr val="0000FF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7A5B5BB-14F5-DF43-52FA-98B20AC6CA21}"/>
              </a:ext>
            </a:extLst>
          </p:cNvPr>
          <p:cNvCxnSpPr>
            <a:cxnSpLocks/>
            <a:stCxn id="32" idx="0"/>
            <a:endCxn id="15" idx="2"/>
          </p:cNvCxnSpPr>
          <p:nvPr/>
        </p:nvCxnSpPr>
        <p:spPr>
          <a:xfrm rot="5400000" flipH="1" flipV="1">
            <a:off x="7269281" y="3897630"/>
            <a:ext cx="1245491" cy="2651976"/>
          </a:xfrm>
          <a:prstGeom prst="bentConnector3">
            <a:avLst>
              <a:gd name="adj1" fmla="val 50000"/>
            </a:avLst>
          </a:prstGeom>
          <a:ln w="25400">
            <a:solidFill>
              <a:srgbClr val="0000FF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12">
            <a:extLst>
              <a:ext uri="{FF2B5EF4-FFF2-40B4-BE49-F238E27FC236}">
                <a16:creationId xmlns:a16="http://schemas.microsoft.com/office/drawing/2014/main" id="{EE4F6584-4886-1D4A-0C77-9980B267C8AD}"/>
              </a:ext>
            </a:extLst>
          </p:cNvPr>
          <p:cNvSpPr/>
          <p:nvPr/>
        </p:nvSpPr>
        <p:spPr>
          <a:xfrm>
            <a:off x="267194" y="5438886"/>
            <a:ext cx="1080000" cy="5270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타 분야</a:t>
            </a:r>
          </a:p>
        </p:txBody>
      </p:sp>
      <p:sp>
        <p:nvSpPr>
          <p:cNvPr id="38" name="모서리가 둥근 직사각형 12">
            <a:extLst>
              <a:ext uri="{FF2B5EF4-FFF2-40B4-BE49-F238E27FC236}">
                <a16:creationId xmlns:a16="http://schemas.microsoft.com/office/drawing/2014/main" id="{19E8FEF1-83BF-5CF1-0F3F-F43D049CB21D}"/>
              </a:ext>
            </a:extLst>
          </p:cNvPr>
          <p:cNvSpPr/>
          <p:nvPr/>
        </p:nvSpPr>
        <p:spPr>
          <a:xfrm>
            <a:off x="8499903" y="5278463"/>
            <a:ext cx="828000" cy="252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변환불가</a:t>
            </a:r>
          </a:p>
        </p:txBody>
      </p:sp>
      <p:sp>
        <p:nvSpPr>
          <p:cNvPr id="39" name="모서리가 둥근 직사각형 12">
            <a:extLst>
              <a:ext uri="{FF2B5EF4-FFF2-40B4-BE49-F238E27FC236}">
                <a16:creationId xmlns:a16="http://schemas.microsoft.com/office/drawing/2014/main" id="{CF6B0863-28BE-1EF0-3475-98444A217460}"/>
              </a:ext>
            </a:extLst>
          </p:cNvPr>
          <p:cNvSpPr/>
          <p:nvPr/>
        </p:nvSpPr>
        <p:spPr>
          <a:xfrm>
            <a:off x="7035169" y="5287719"/>
            <a:ext cx="828000" cy="36895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3DIT      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변환수행</a:t>
            </a:r>
          </a:p>
        </p:txBody>
      </p:sp>
      <p:sp>
        <p:nvSpPr>
          <p:cNvPr id="40" name="모서리가 둥근 직사각형 12">
            <a:extLst>
              <a:ext uri="{FF2B5EF4-FFF2-40B4-BE49-F238E27FC236}">
                <a16:creationId xmlns:a16="http://schemas.microsoft.com/office/drawing/2014/main" id="{8011702B-3B66-53EB-677B-C20D3E38BC9D}"/>
              </a:ext>
            </a:extLst>
          </p:cNvPr>
          <p:cNvSpPr/>
          <p:nvPr/>
        </p:nvSpPr>
        <p:spPr>
          <a:xfrm>
            <a:off x="5578105" y="5280108"/>
            <a:ext cx="828000" cy="40584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3DIT      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변환수행</a:t>
            </a:r>
          </a:p>
        </p:txBody>
      </p:sp>
      <p:sp>
        <p:nvSpPr>
          <p:cNvPr id="41" name="모서리가 둥근 직사각형 12">
            <a:extLst>
              <a:ext uri="{FF2B5EF4-FFF2-40B4-BE49-F238E27FC236}">
                <a16:creationId xmlns:a16="http://schemas.microsoft.com/office/drawing/2014/main" id="{AF6B185E-73F1-9D96-A6C5-8D8909C9209E}"/>
              </a:ext>
            </a:extLst>
          </p:cNvPr>
          <p:cNvSpPr/>
          <p:nvPr/>
        </p:nvSpPr>
        <p:spPr>
          <a:xfrm>
            <a:off x="3747117" y="5287719"/>
            <a:ext cx="828000" cy="252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변환불필요</a:t>
            </a:r>
          </a:p>
        </p:txBody>
      </p:sp>
      <p:sp>
        <p:nvSpPr>
          <p:cNvPr id="42" name="모서리가 둥근 직사각형 12">
            <a:extLst>
              <a:ext uri="{FF2B5EF4-FFF2-40B4-BE49-F238E27FC236}">
                <a16:creationId xmlns:a16="http://schemas.microsoft.com/office/drawing/2014/main" id="{17DD884B-6D88-CC2D-C7C6-657269E91916}"/>
              </a:ext>
            </a:extLst>
          </p:cNvPr>
          <p:cNvSpPr/>
          <p:nvPr/>
        </p:nvSpPr>
        <p:spPr>
          <a:xfrm>
            <a:off x="1491304" y="2188159"/>
            <a:ext cx="1258128" cy="3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Auto-CAD</a:t>
            </a:r>
            <a:endParaRPr lang="ko-KR" altLang="en-US" sz="16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585B21F-32DA-B9A2-508E-0F166D0F5F7F}"/>
              </a:ext>
            </a:extLst>
          </p:cNvPr>
          <p:cNvCxnSpPr>
            <a:cxnSpLocks/>
            <a:stCxn id="42" idx="2"/>
            <a:endCxn id="7" idx="0"/>
          </p:cNvCxnSpPr>
          <p:nvPr/>
        </p:nvCxnSpPr>
        <p:spPr>
          <a:xfrm flipH="1">
            <a:off x="2116151" y="2548159"/>
            <a:ext cx="4217" cy="284972"/>
          </a:xfrm>
          <a:prstGeom prst="straightConnector1">
            <a:avLst/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12">
            <a:extLst>
              <a:ext uri="{FF2B5EF4-FFF2-40B4-BE49-F238E27FC236}">
                <a16:creationId xmlns:a16="http://schemas.microsoft.com/office/drawing/2014/main" id="{7FF6A4A8-A2C1-9D54-3C68-FBCCADEF8780}"/>
              </a:ext>
            </a:extLst>
          </p:cNvPr>
          <p:cNvSpPr/>
          <p:nvPr/>
        </p:nvSpPr>
        <p:spPr>
          <a:xfrm>
            <a:off x="7510159" y="5949286"/>
            <a:ext cx="1160339" cy="49107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SMCP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배관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200" b="1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전기팀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내부설계용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2093CCE-D590-6CBE-6EA2-666CD777EE5B}"/>
              </a:ext>
            </a:extLst>
          </p:cNvPr>
          <p:cNvCxnSpPr>
            <a:cxnSpLocks/>
            <a:stCxn id="6" idx="2"/>
            <a:endCxn id="30" idx="0"/>
          </p:cNvCxnSpPr>
          <p:nvPr/>
        </p:nvCxnSpPr>
        <p:spPr>
          <a:xfrm rot="5400000">
            <a:off x="5044131" y="1302529"/>
            <a:ext cx="1403886" cy="4075147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12">
            <a:extLst>
              <a:ext uri="{FF2B5EF4-FFF2-40B4-BE49-F238E27FC236}">
                <a16:creationId xmlns:a16="http://schemas.microsoft.com/office/drawing/2014/main" id="{A87475CC-7B1C-6C7D-8EC6-F022E8768B31}"/>
              </a:ext>
            </a:extLst>
          </p:cNvPr>
          <p:cNvSpPr/>
          <p:nvPr/>
        </p:nvSpPr>
        <p:spPr>
          <a:xfrm>
            <a:off x="4007486" y="3319179"/>
            <a:ext cx="910800" cy="252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이미지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Only</a:t>
            </a:r>
            <a:endParaRPr lang="ko-KR" altLang="en-US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39A2E0-0402-C315-9203-07FB4CE89743}"/>
              </a:ext>
            </a:extLst>
          </p:cNvPr>
          <p:cNvSpPr txBox="1"/>
          <p:nvPr/>
        </p:nvSpPr>
        <p:spPr>
          <a:xfrm>
            <a:off x="4872700" y="1403303"/>
            <a:ext cx="2478631" cy="569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288000" indent="-180000">
              <a:spcBef>
                <a:spcPts val="600"/>
              </a:spcBef>
              <a:buFont typeface="현대하모니 L" panose="02020603020101020101" pitchFamily="18" charset="-127"/>
              <a:buChar char="·"/>
              <a:defRPr sz="1100" spc="-50">
                <a:ln>
                  <a:solidFill>
                    <a:srgbClr val="C00000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600" b="1"/>
              <a:t>※ BIM</a:t>
            </a:r>
            <a:r>
              <a:rPr lang="ko-KR" altLang="en-US" sz="1600" b="1"/>
              <a:t> </a:t>
            </a:r>
            <a:r>
              <a:rPr lang="ko-KR" altLang="en-US" sz="1600" b="1" err="1"/>
              <a:t>수행팀</a:t>
            </a:r>
            <a:r>
              <a:rPr lang="ko-KR" altLang="en-US" sz="1600" b="1"/>
              <a:t> </a:t>
            </a:r>
            <a:r>
              <a:rPr lang="en-US" altLang="ko-KR" sz="1600" b="1"/>
              <a:t>(</a:t>
            </a:r>
            <a:r>
              <a:rPr lang="ko-KR" altLang="en-US" sz="1600" b="1"/>
              <a:t>건축 </a:t>
            </a:r>
            <a:r>
              <a:rPr lang="en-US" altLang="ko-KR" sz="1600" b="1"/>
              <a:t>+ MEP)</a:t>
            </a:r>
            <a:endParaRPr lang="en-US" altLang="ko-KR" sz="1400" b="1"/>
          </a:p>
          <a:p>
            <a:pPr marL="0" indent="0">
              <a:buNone/>
            </a:pPr>
            <a:r>
              <a:rPr lang="en-US" altLang="ko-KR" sz="1600" b="1"/>
              <a:t>- S3D &amp; Revit  </a:t>
            </a:r>
            <a:r>
              <a:rPr lang="ko-KR" altLang="en-US" sz="1600" b="1"/>
              <a:t>이중 모델링</a:t>
            </a:r>
            <a:endParaRPr lang="en-US" altLang="ko-KR" sz="1600" b="1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F581360-342D-A58F-6DA8-DDB5E8177D6A}"/>
              </a:ext>
            </a:extLst>
          </p:cNvPr>
          <p:cNvCxnSpPr>
            <a:cxnSpLocks/>
            <a:stCxn id="21" idx="1"/>
            <a:endCxn id="32" idx="1"/>
          </p:cNvCxnSpPr>
          <p:nvPr/>
        </p:nvCxnSpPr>
        <p:spPr>
          <a:xfrm rot="10800000" flipH="1" flipV="1">
            <a:off x="3703994" y="2368159"/>
            <a:ext cx="2322043" cy="3748204"/>
          </a:xfrm>
          <a:prstGeom prst="bentConnector3">
            <a:avLst>
              <a:gd name="adj1" fmla="val -29170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12">
            <a:extLst>
              <a:ext uri="{FF2B5EF4-FFF2-40B4-BE49-F238E27FC236}">
                <a16:creationId xmlns:a16="http://schemas.microsoft.com/office/drawing/2014/main" id="{3D17E352-7017-D2A4-0179-F8ADB88018C7}"/>
              </a:ext>
            </a:extLst>
          </p:cNvPr>
          <p:cNvSpPr/>
          <p:nvPr/>
        </p:nvSpPr>
        <p:spPr>
          <a:xfrm>
            <a:off x="4087407" y="5906697"/>
            <a:ext cx="1054854" cy="40584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배관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200" b="1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전기팀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내부 설계용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D6B108F-4AAE-72CD-1D7E-DE7D3F3AE653}"/>
              </a:ext>
            </a:extLst>
          </p:cNvPr>
          <p:cNvCxnSpPr>
            <a:cxnSpLocks/>
            <a:stCxn id="6" idx="3"/>
            <a:endCxn id="32" idx="3"/>
          </p:cNvCxnSpPr>
          <p:nvPr/>
        </p:nvCxnSpPr>
        <p:spPr>
          <a:xfrm flipH="1">
            <a:off x="7106038" y="2368159"/>
            <a:ext cx="1217609" cy="3748204"/>
          </a:xfrm>
          <a:prstGeom prst="bentConnector3">
            <a:avLst>
              <a:gd name="adj1" fmla="val -109865"/>
            </a:avLst>
          </a:prstGeom>
          <a:ln w="2540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곱하기 기호 50">
            <a:extLst>
              <a:ext uri="{FF2B5EF4-FFF2-40B4-BE49-F238E27FC236}">
                <a16:creationId xmlns:a16="http://schemas.microsoft.com/office/drawing/2014/main" id="{BA42C599-ACF8-E061-60FA-A47B8433C3E4}"/>
              </a:ext>
            </a:extLst>
          </p:cNvPr>
          <p:cNvSpPr/>
          <p:nvPr/>
        </p:nvSpPr>
        <p:spPr>
          <a:xfrm>
            <a:off x="3719218" y="3286458"/>
            <a:ext cx="306163" cy="356839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CB045274-CF74-78B5-D1E8-9DB0DB76EDB1}"/>
              </a:ext>
            </a:extLst>
          </p:cNvPr>
          <p:cNvSpPr/>
          <p:nvPr/>
        </p:nvSpPr>
        <p:spPr>
          <a:xfrm>
            <a:off x="8703648" y="4908947"/>
            <a:ext cx="306163" cy="356839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1CE1129-16DE-4D2D-1C53-63054DB4ADD0}"/>
              </a:ext>
            </a:extLst>
          </p:cNvPr>
          <p:cNvCxnSpPr>
            <a:cxnSpLocks/>
            <a:stCxn id="21" idx="3"/>
            <a:endCxn id="5" idx="0"/>
          </p:cNvCxnSpPr>
          <p:nvPr/>
        </p:nvCxnSpPr>
        <p:spPr>
          <a:xfrm>
            <a:off x="4783995" y="2368159"/>
            <a:ext cx="1847505" cy="1673886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12">
            <a:extLst>
              <a:ext uri="{FF2B5EF4-FFF2-40B4-BE49-F238E27FC236}">
                <a16:creationId xmlns:a16="http://schemas.microsoft.com/office/drawing/2014/main" id="{77B4FB44-F264-BF27-1A57-5BA8A5840973}"/>
              </a:ext>
            </a:extLst>
          </p:cNvPr>
          <p:cNvSpPr/>
          <p:nvPr/>
        </p:nvSpPr>
        <p:spPr>
          <a:xfrm>
            <a:off x="5152473" y="2648653"/>
            <a:ext cx="1201162" cy="36895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4D,5D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입력      수준 확인 필요</a:t>
            </a:r>
          </a:p>
        </p:txBody>
      </p:sp>
      <p:sp>
        <p:nvSpPr>
          <p:cNvPr id="55" name="모서리가 둥근 직사각형 12">
            <a:extLst>
              <a:ext uri="{FF2B5EF4-FFF2-40B4-BE49-F238E27FC236}">
                <a16:creationId xmlns:a16="http://schemas.microsoft.com/office/drawing/2014/main" id="{3640015E-AD7C-0489-D717-60D9267B2410}"/>
              </a:ext>
            </a:extLst>
          </p:cNvPr>
          <p:cNvSpPr/>
          <p:nvPr/>
        </p:nvSpPr>
        <p:spPr>
          <a:xfrm>
            <a:off x="3001577" y="2921742"/>
            <a:ext cx="525569" cy="3600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불필요</a:t>
            </a:r>
          </a:p>
        </p:txBody>
      </p:sp>
      <p:sp>
        <p:nvSpPr>
          <p:cNvPr id="56" name="모서리가 둥근 직사각형 12">
            <a:extLst>
              <a:ext uri="{FF2B5EF4-FFF2-40B4-BE49-F238E27FC236}">
                <a16:creationId xmlns:a16="http://schemas.microsoft.com/office/drawing/2014/main" id="{C8392D6B-F79A-28A1-E90B-A78CA6BC59BA}"/>
              </a:ext>
            </a:extLst>
          </p:cNvPr>
          <p:cNvSpPr/>
          <p:nvPr/>
        </p:nvSpPr>
        <p:spPr>
          <a:xfrm>
            <a:off x="5192052" y="4052487"/>
            <a:ext cx="834356" cy="548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설계통합 모델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(S3D)</a:t>
            </a:r>
            <a:endParaRPr lang="ko-KR" altLang="en-US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7" name="모서리가 둥근 직사각형 12">
            <a:extLst>
              <a:ext uri="{FF2B5EF4-FFF2-40B4-BE49-F238E27FC236}">
                <a16:creationId xmlns:a16="http://schemas.microsoft.com/office/drawing/2014/main" id="{8648C8F9-D8A1-44C7-7AA3-D45B44ACECFF}"/>
              </a:ext>
            </a:extLst>
          </p:cNvPr>
          <p:cNvSpPr/>
          <p:nvPr/>
        </p:nvSpPr>
        <p:spPr>
          <a:xfrm>
            <a:off x="7101187" y="4051672"/>
            <a:ext cx="953585" cy="548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AWP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(AVEVA </a:t>
            </a:r>
            <a:r>
              <a:rPr lang="en-US" altLang="ko-KR" sz="12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WorkPacks</a:t>
            </a: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모서리가 둥근 직사각형 12">
            <a:extLst>
              <a:ext uri="{FF2B5EF4-FFF2-40B4-BE49-F238E27FC236}">
                <a16:creationId xmlns:a16="http://schemas.microsoft.com/office/drawing/2014/main" id="{D15A8A3F-6DB6-4376-DFD5-3CA0325774CC}"/>
              </a:ext>
            </a:extLst>
          </p:cNvPr>
          <p:cNvSpPr/>
          <p:nvPr/>
        </p:nvSpPr>
        <p:spPr>
          <a:xfrm>
            <a:off x="8137880" y="4043995"/>
            <a:ext cx="635982" cy="548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4D, 5D</a:t>
            </a:r>
            <a:endParaRPr lang="ko-KR" altLang="en-US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0837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4B5E-24CF-81BA-060A-39238448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6935A6-A3F7-E5E4-2EAC-1CB1248CB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288607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A3. Project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적용 현황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7BECBF-AFC0-14DB-84B3-F76E1297525B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2219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F8F144B-085F-5DAC-CBE1-BABF4D9EA2CE}"/>
              </a:ext>
            </a:extLst>
          </p:cNvPr>
          <p:cNvSpPr/>
          <p:nvPr/>
        </p:nvSpPr>
        <p:spPr>
          <a:xfrm>
            <a:off x="353308" y="922881"/>
            <a:ext cx="265270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프로젝트 </a:t>
            </a: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lang="ko-KR" altLang="en-US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 현황 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C7D9008-5637-5338-F59C-477C19DCA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528026"/>
              </p:ext>
            </p:extLst>
          </p:nvPr>
        </p:nvGraphicFramePr>
        <p:xfrm>
          <a:off x="353308" y="1370497"/>
          <a:ext cx="9214896" cy="5171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816">
                  <a:extLst>
                    <a:ext uri="{9D8B030D-6E8A-4147-A177-3AD203B41FA5}">
                      <a16:colId xmlns:a16="http://schemas.microsoft.com/office/drawing/2014/main" val="3333423052"/>
                    </a:ext>
                  </a:extLst>
                </a:gridCol>
                <a:gridCol w="1535816">
                  <a:extLst>
                    <a:ext uri="{9D8B030D-6E8A-4147-A177-3AD203B41FA5}">
                      <a16:colId xmlns:a16="http://schemas.microsoft.com/office/drawing/2014/main" val="406572470"/>
                    </a:ext>
                  </a:extLst>
                </a:gridCol>
                <a:gridCol w="1535816">
                  <a:extLst>
                    <a:ext uri="{9D8B030D-6E8A-4147-A177-3AD203B41FA5}">
                      <a16:colId xmlns:a16="http://schemas.microsoft.com/office/drawing/2014/main" val="509927024"/>
                    </a:ext>
                  </a:extLst>
                </a:gridCol>
                <a:gridCol w="1535816">
                  <a:extLst>
                    <a:ext uri="{9D8B030D-6E8A-4147-A177-3AD203B41FA5}">
                      <a16:colId xmlns:a16="http://schemas.microsoft.com/office/drawing/2014/main" val="3054176720"/>
                    </a:ext>
                  </a:extLst>
                </a:gridCol>
                <a:gridCol w="1535816">
                  <a:extLst>
                    <a:ext uri="{9D8B030D-6E8A-4147-A177-3AD203B41FA5}">
                      <a16:colId xmlns:a16="http://schemas.microsoft.com/office/drawing/2014/main" val="465505486"/>
                    </a:ext>
                  </a:extLst>
                </a:gridCol>
                <a:gridCol w="1535816">
                  <a:extLst>
                    <a:ext uri="{9D8B030D-6E8A-4147-A177-3AD203B41FA5}">
                      <a16:colId xmlns:a16="http://schemas.microsoft.com/office/drawing/2014/main" val="3076854332"/>
                    </a:ext>
                  </a:extLst>
                </a:gridCol>
              </a:tblGrid>
              <a:tr h="4469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역무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계약금액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예산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계약업체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62255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MMR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(2023.02)</a:t>
                      </a: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AP, NP 2 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개동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131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4,850 MH</a:t>
                      </a:r>
                    </a:p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136,000,000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KCIM (BIM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종합사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2023.07 1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차 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기성후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Hold</a:t>
                      </a: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509959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SACE2</a:t>
                      </a:r>
                    </a:p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(2024.01)</a:t>
                      </a: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67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개동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956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-D-Twin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9,240 MH</a:t>
                      </a:r>
                    </a:p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258,720,000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외주 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미발주</a:t>
                      </a: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발주처와 협의 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95487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HGEN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(2024.01)</a:t>
                      </a: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개동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242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-2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개동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모델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+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</a:t>
                      </a:r>
                    </a:p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나머지 건물 모델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기존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S3D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 수준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2,640 MH</a:t>
                      </a:r>
                    </a:p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73,920,000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원</a:t>
                      </a:r>
                    </a:p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맥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ENG</a:t>
                      </a: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발주처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요구사항 없음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565251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한울본부 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사용후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핵연료 저장시설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(2024.03)</a:t>
                      </a: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개동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 매수 미정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-D-Twin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을 위한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미정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미정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한수원과 역무범위 협의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829627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347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84843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4B5E-24CF-81BA-060A-39238448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6935A6-A3F7-E5E4-2EAC-1CB1248CBE5A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A3. Project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적용 현황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7BECBF-AFC0-14DB-84B3-F76E1297525B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2219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F8F144B-085F-5DAC-CBE1-BABF4D9EA2CE}"/>
              </a:ext>
            </a:extLst>
          </p:cNvPr>
          <p:cNvSpPr/>
          <p:nvPr/>
        </p:nvSpPr>
        <p:spPr>
          <a:xfrm>
            <a:off x="353308" y="922881"/>
            <a:ext cx="265270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24</a:t>
            </a:r>
            <a:r>
              <a:rPr lang="ko-KR" altLang="en-US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lang="ko-KR" altLang="en-US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실무적용 실습 현황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C7D9008-5637-5338-F59C-477C19DCADD0}"/>
              </a:ext>
            </a:extLst>
          </p:cNvPr>
          <p:cNvGraphicFramePr>
            <a:graphicFrameLocks noGrp="1"/>
          </p:cNvGraphicFramePr>
          <p:nvPr/>
        </p:nvGraphicFramePr>
        <p:xfrm>
          <a:off x="353308" y="1370497"/>
          <a:ext cx="9214899" cy="4390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698">
                  <a:extLst>
                    <a:ext uri="{9D8B030D-6E8A-4147-A177-3AD203B41FA5}">
                      <a16:colId xmlns:a16="http://schemas.microsoft.com/office/drawing/2014/main" val="3333423052"/>
                    </a:ext>
                  </a:extLst>
                </a:gridCol>
                <a:gridCol w="4243568">
                  <a:extLst>
                    <a:ext uri="{9D8B030D-6E8A-4147-A177-3AD203B41FA5}">
                      <a16:colId xmlns:a16="http://schemas.microsoft.com/office/drawing/2014/main" val="406572470"/>
                    </a:ext>
                  </a:extLst>
                </a:gridCol>
                <a:gridCol w="3071633">
                  <a:extLst>
                    <a:ext uri="{9D8B030D-6E8A-4147-A177-3AD203B41FA5}">
                      <a16:colId xmlns:a16="http://schemas.microsoft.com/office/drawing/2014/main" val="509927024"/>
                    </a:ext>
                  </a:extLst>
                </a:gridCol>
              </a:tblGrid>
              <a:tr h="446911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62255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실습 참가 팀원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25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kern="1200" err="1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이문영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김민호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err="1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강경환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err="1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김래현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김세환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전성우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err="1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양은진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권준석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고길보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심상보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이재훈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이우배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강승민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배찬우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노신화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이건형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배중혁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최형빈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이건형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고준모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정원영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강병진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선성민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김산철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홍성민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509959"/>
                  </a:ext>
                </a:extLst>
              </a:tr>
              <a:tr h="5594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실습 참가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LE : 8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err="1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임석현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윤용수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err="1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이경종</a:t>
                      </a: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황영준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김민태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이호철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오세준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조준연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95487"/>
                  </a:ext>
                </a:extLst>
              </a:tr>
              <a:tr h="5656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실습 기간 총 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주차 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(24.01.17 ~ 05/03)</a:t>
                      </a: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주차 실습 완료 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4/3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부터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9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주차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565251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실습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핵심 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Process 1. </a:t>
                      </a:r>
                      <a:r>
                        <a:rPr lang="ko-KR" altLang="en-US" sz="1400" b="0" i="0" kern="1200" err="1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정보입력체계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 고도화</a:t>
                      </a:r>
                      <a:endParaRPr lang="en-US" altLang="ko-KR" sz="1400" b="0" i="0" kern="1200">
                        <a:solidFill>
                          <a:schemeClr val="dk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​핵심 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Process 2. BIM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기반 외주 업무 처리​</a:t>
                      </a:r>
                      <a:endParaRPr lang="en-US" altLang="ko-KR" sz="1400" b="0" i="0" kern="1200">
                        <a:solidFill>
                          <a:schemeClr val="dk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핵심 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Process 3. Network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기반 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Work Sharing</a:t>
                      </a:r>
                    </a:p>
                    <a:p>
                      <a:pPr latinLnBrk="1"/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핵심 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Process 4.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도면 산출 자동화</a:t>
                      </a:r>
                      <a:endParaRPr lang="en-US" altLang="ko-KR" sz="1400" b="0" i="0" kern="1200">
                        <a:solidFill>
                          <a:schemeClr val="dk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핵심 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Process 5.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물량 산출 고도화</a:t>
                      </a:r>
                      <a:endParaRPr lang="en-US" altLang="ko-KR" sz="1400" b="0" i="0" kern="1200">
                        <a:solidFill>
                          <a:schemeClr val="dk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핵심 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Process 6. 3D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기반 정보 교환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※ BIM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외주 작업 지시 방법</a:t>
                      </a:r>
                    </a:p>
                    <a:p>
                      <a:pPr latinLnBrk="1"/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※ BIM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외주 </a:t>
                      </a:r>
                      <a:r>
                        <a:rPr lang="ko-KR" altLang="en-US" sz="14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성과품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검토 방법 </a:t>
                      </a:r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endParaRPr lang="en-US" altLang="ko-KR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※ BIM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적용</a:t>
                      </a:r>
                      <a:r>
                        <a:rPr lang="en-US" altLang="ko-KR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4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생산성 향상 방법</a:t>
                      </a:r>
                    </a:p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829627"/>
                  </a:ext>
                </a:extLst>
              </a:tr>
              <a:tr h="50182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347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70598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54836"/>
              </p:ext>
            </p:extLst>
          </p:nvPr>
        </p:nvGraphicFramePr>
        <p:xfrm>
          <a:off x="235669" y="848411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637548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계획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종류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구성도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2824E6-A6FF-DD06-925D-5A18F8DE85AC}"/>
              </a:ext>
            </a:extLst>
          </p:cNvPr>
          <p:cNvSpPr txBox="1"/>
          <p:nvPr/>
        </p:nvSpPr>
        <p:spPr>
          <a:xfrm>
            <a:off x="8559541" y="4093313"/>
            <a:ext cx="107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※ 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플랜트건축팀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_BIM_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팀 표준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Family List</a:t>
            </a:r>
          </a:p>
        </p:txBody>
      </p:sp>
      <p:sp>
        <p:nvSpPr>
          <p:cNvPr id="5" name="모서리가 둥근 사각형 설명선 13">
            <a:extLst>
              <a:ext uri="{FF2B5EF4-FFF2-40B4-BE49-F238E27FC236}">
                <a16:creationId xmlns:a16="http://schemas.microsoft.com/office/drawing/2014/main" id="{8727F062-D47B-AB8C-048F-FCC7A4081A07}"/>
              </a:ext>
            </a:extLst>
          </p:cNvPr>
          <p:cNvSpPr/>
          <p:nvPr/>
        </p:nvSpPr>
        <p:spPr>
          <a:xfrm>
            <a:off x="350136" y="978214"/>
            <a:ext cx="3241106" cy="324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팀내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운영 전문가 육성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(2024.04 ~ 06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월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4692BAA-7CDE-F738-B44B-8ECDC5AA9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199453"/>
              </p:ext>
            </p:extLst>
          </p:nvPr>
        </p:nvGraphicFramePr>
        <p:xfrm>
          <a:off x="472686" y="1479172"/>
          <a:ext cx="6624108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018">
                  <a:extLst>
                    <a:ext uri="{9D8B030D-6E8A-4147-A177-3AD203B41FA5}">
                      <a16:colId xmlns:a16="http://schemas.microsoft.com/office/drawing/2014/main" val="3672865076"/>
                    </a:ext>
                  </a:extLst>
                </a:gridCol>
                <a:gridCol w="5520090">
                  <a:extLst>
                    <a:ext uri="{9D8B030D-6E8A-4147-A177-3AD203B41FA5}">
                      <a16:colId xmlns:a16="http://schemas.microsoft.com/office/drawing/2014/main" val="880874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운영 전문가 육성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(2hr/week)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매주 목요일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7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박진영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강한호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김민호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권준석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배중혁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(5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9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모델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 </a:t>
                      </a:r>
                      <a:r>
                        <a:rPr lang="ko-KR" altLang="en-US" sz="12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개동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 모델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 </a:t>
                      </a:r>
                      <a:r>
                        <a:rPr lang="ko-KR" altLang="en-US" sz="12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개동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선정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설계 정보 활용하여 정보 입력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활용하여 해당 건물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–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 비교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외주 작업 지시 생산성 향상 방안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물량산출 생산성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BIM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 산출 및 검증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외주사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도면 생산성 향상 방안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실무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활용 및 생산성 향상 방안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14060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E3D6E1-0C1B-CDF3-09A2-FCCBFC88A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31609"/>
              </p:ext>
            </p:extLst>
          </p:nvPr>
        </p:nvGraphicFramePr>
        <p:xfrm>
          <a:off x="472686" y="4070965"/>
          <a:ext cx="6624108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018">
                  <a:extLst>
                    <a:ext uri="{9D8B030D-6E8A-4147-A177-3AD203B41FA5}">
                      <a16:colId xmlns:a16="http://schemas.microsoft.com/office/drawing/2014/main" val="3672865076"/>
                    </a:ext>
                  </a:extLst>
                </a:gridCol>
                <a:gridCol w="5520090">
                  <a:extLst>
                    <a:ext uri="{9D8B030D-6E8A-4147-A177-3AD203B41FA5}">
                      <a16:colId xmlns:a16="http://schemas.microsoft.com/office/drawing/2014/main" val="880874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Dynamo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전문가 육성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(2hr/week)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매주 화요일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404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7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장만규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최형빈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고길보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노신화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김청산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(5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9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Dynamo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 산출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Tool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업그레이드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Dynamo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Dynamo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생산성 향상 </a:t>
                      </a:r>
                      <a:r>
                        <a:rPr lang="en-US" altLang="ko-KR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Tool </a:t>
                      </a:r>
                      <a:r>
                        <a:rPr lang="ko-KR" altLang="en-US" sz="12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</a:t>
                      </a:r>
                      <a:endParaRPr lang="en-US" altLang="ko-KR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140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42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4B5E-24CF-81BA-060A-39238448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6935A6-A3F7-E5E4-2EAC-1CB1248CB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0577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2.1 BIM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 표준 정보 입력 체계</a:t>
                      </a:r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1/3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7BECBF-AFC0-14DB-84B3-F76E12975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159817"/>
              </p:ext>
            </p:extLst>
          </p:nvPr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F8F144B-085F-5DAC-CBE1-BABF4D9EA2CE}"/>
              </a:ext>
            </a:extLst>
          </p:cNvPr>
          <p:cNvSpPr/>
          <p:nvPr/>
        </p:nvSpPr>
        <p:spPr>
          <a:xfrm>
            <a:off x="353308" y="922881"/>
            <a:ext cx="265270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2.1 </a:t>
            </a:r>
            <a:r>
              <a:rPr lang="en-US" altLang="ko-KR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팀 표준 정보 입력 체계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DA602-6794-6FF0-7E92-76A0989C7181}"/>
              </a:ext>
            </a:extLst>
          </p:cNvPr>
          <p:cNvSpPr txBox="1"/>
          <p:nvPr/>
        </p:nvSpPr>
        <p:spPr>
          <a:xfrm>
            <a:off x="2133602" y="2951341"/>
            <a:ext cx="932327" cy="204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800"/>
              <a:t>Model</a:t>
            </a:r>
            <a:endParaRPr lang="ko-KR" alt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AFE20-83C0-91E8-1A4D-C31CBA17849D}"/>
              </a:ext>
            </a:extLst>
          </p:cNvPr>
          <p:cNvSpPr txBox="1"/>
          <p:nvPr/>
        </p:nvSpPr>
        <p:spPr>
          <a:xfrm>
            <a:off x="6404071" y="2951341"/>
            <a:ext cx="932327" cy="204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800"/>
              <a:t>Output</a:t>
            </a:r>
          </a:p>
          <a:p>
            <a:r>
              <a:rPr lang="en-US" altLang="ko-KR" sz="1800"/>
              <a:t>-</a:t>
            </a:r>
            <a:r>
              <a:rPr lang="ko-KR" altLang="en-US" sz="1800"/>
              <a:t>도면</a:t>
            </a:r>
            <a:endParaRPr lang="en-US" altLang="ko-KR" sz="1800"/>
          </a:p>
          <a:p>
            <a:r>
              <a:rPr lang="en-US" altLang="ko-KR" sz="1800"/>
              <a:t>-</a:t>
            </a:r>
            <a:r>
              <a:rPr lang="ko-KR" altLang="en-US" sz="1800"/>
              <a:t>물량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F8B87-5B94-E287-B71A-3A60413B9265}"/>
              </a:ext>
            </a:extLst>
          </p:cNvPr>
          <p:cNvSpPr txBox="1"/>
          <p:nvPr/>
        </p:nvSpPr>
        <p:spPr>
          <a:xfrm>
            <a:off x="4219977" y="2951341"/>
            <a:ext cx="1147480" cy="3112222"/>
          </a:xfrm>
          <a:prstGeom prst="rect">
            <a:avLst/>
          </a:prstGeom>
          <a:solidFill>
            <a:srgbClr val="FFEAA7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800" b="1"/>
              <a:t>입력 정보</a:t>
            </a:r>
            <a:endParaRPr lang="en-US" altLang="ko-KR" sz="1800" b="1"/>
          </a:p>
          <a:p>
            <a:endParaRPr lang="en-US" altLang="ko-KR" sz="1800"/>
          </a:p>
          <a:p>
            <a:r>
              <a:rPr lang="en-US" altLang="ko-KR" sz="1800"/>
              <a:t>BIM</a:t>
            </a:r>
          </a:p>
          <a:p>
            <a:r>
              <a:rPr lang="ko-KR" altLang="en-US" sz="1800" err="1"/>
              <a:t>건축팀</a:t>
            </a:r>
            <a:endParaRPr lang="en-US" altLang="ko-KR" sz="1800"/>
          </a:p>
          <a:p>
            <a:r>
              <a:rPr lang="ko-KR" altLang="en-US" sz="1800"/>
              <a:t>표준문서</a:t>
            </a:r>
            <a:endParaRPr lang="en-US" altLang="ko-KR" sz="1800"/>
          </a:p>
          <a:p>
            <a:r>
              <a:rPr lang="en-US" altLang="ko-KR" sz="1800"/>
              <a:t>(</a:t>
            </a:r>
            <a:r>
              <a:rPr lang="ko-KR" altLang="en-US" sz="1800"/>
              <a:t>엑셀형식</a:t>
            </a:r>
            <a:r>
              <a:rPr lang="en-US" altLang="ko-KR" sz="1800"/>
              <a:t>)</a:t>
            </a:r>
            <a:endParaRPr lang="ko-KR" altLang="en-US" sz="1800"/>
          </a:p>
        </p:txBody>
      </p:sp>
      <p:sp>
        <p:nvSpPr>
          <p:cNvPr id="8" name="자유형 91">
            <a:extLst>
              <a:ext uri="{FF2B5EF4-FFF2-40B4-BE49-F238E27FC236}">
                <a16:creationId xmlns:a16="http://schemas.microsoft.com/office/drawing/2014/main" id="{0249707E-3F86-410D-ABDA-ACAA9046A2AB}"/>
              </a:ext>
            </a:extLst>
          </p:cNvPr>
          <p:cNvSpPr/>
          <p:nvPr/>
        </p:nvSpPr>
        <p:spPr bwMode="auto">
          <a:xfrm rot="12366629" flipH="1" flipV="1">
            <a:off x="2914226" y="1592473"/>
            <a:ext cx="3412837" cy="2179678"/>
          </a:xfrm>
          <a:custGeom>
            <a:avLst/>
            <a:gdLst>
              <a:gd name="connsiteX0" fmla="*/ 3530600 w 4400550"/>
              <a:gd name="connsiteY0" fmla="*/ 11493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30600 w 4400550"/>
              <a:gd name="connsiteY6" fmla="*/ 11493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811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27450 w 4400550"/>
              <a:gd name="connsiteY3" fmla="*/ 24130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511550 w 4400550"/>
              <a:gd name="connsiteY6" fmla="*/ 1181100 h 2654300"/>
              <a:gd name="connsiteX0" fmla="*/ 3511550 w 4400550"/>
              <a:gd name="connsiteY0" fmla="*/ 11811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511550 w 4400550"/>
              <a:gd name="connsiteY6" fmla="*/ 1181100 h 2654300"/>
              <a:gd name="connsiteX0" fmla="*/ 3492500 w 4400550"/>
              <a:gd name="connsiteY0" fmla="*/ 11938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492500 w 4400550"/>
              <a:gd name="connsiteY6" fmla="*/ 1193800 h 2654300"/>
              <a:gd name="connsiteX0" fmla="*/ 3492500 w 4400550"/>
              <a:gd name="connsiteY0" fmla="*/ 12319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492500 w 4400550"/>
              <a:gd name="connsiteY6" fmla="*/ 1231900 h 2654300"/>
              <a:gd name="connsiteX0" fmla="*/ 3492500 w 4400550"/>
              <a:gd name="connsiteY0" fmla="*/ 1236663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6000 w 4400550"/>
              <a:gd name="connsiteY5" fmla="*/ 919163 h 2659063"/>
              <a:gd name="connsiteX6" fmla="*/ 3492500 w 4400550"/>
              <a:gd name="connsiteY6" fmla="*/ 1236663 h 2659063"/>
              <a:gd name="connsiteX0" fmla="*/ 3478212 w 4400550"/>
              <a:gd name="connsiteY0" fmla="*/ 1239044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6000 w 4400550"/>
              <a:gd name="connsiteY5" fmla="*/ 919163 h 2659063"/>
              <a:gd name="connsiteX6" fmla="*/ 3478212 w 4400550"/>
              <a:gd name="connsiteY6" fmla="*/ 1239044 h 2659063"/>
              <a:gd name="connsiteX0" fmla="*/ 3478212 w 4400550"/>
              <a:gd name="connsiteY0" fmla="*/ 1239044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3619 w 4400550"/>
              <a:gd name="connsiteY5" fmla="*/ 919163 h 2659063"/>
              <a:gd name="connsiteX6" fmla="*/ 3478212 w 4400550"/>
              <a:gd name="connsiteY6" fmla="*/ 1239044 h 265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2659063">
                <a:moveTo>
                  <a:pt x="3478212" y="1239044"/>
                </a:moveTo>
                <a:lnTo>
                  <a:pt x="4400550" y="754063"/>
                </a:lnTo>
                <a:lnTo>
                  <a:pt x="3767137" y="0"/>
                </a:lnTo>
                <a:lnTo>
                  <a:pt x="3702050" y="265113"/>
                </a:lnTo>
                <a:cubicBezTo>
                  <a:pt x="3691467" y="269346"/>
                  <a:pt x="880533" y="311680"/>
                  <a:pt x="0" y="2659063"/>
                </a:cubicBezTo>
                <a:cubicBezTo>
                  <a:pt x="1344083" y="739246"/>
                  <a:pt x="3543036" y="914930"/>
                  <a:pt x="3553619" y="919163"/>
                </a:cubicBezTo>
                <a:lnTo>
                  <a:pt x="3478212" y="12390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extrusionH="25400" prstMaterial="powder">
            <a:extrusionClr>
              <a:schemeClr val="bg1">
                <a:lumMod val="9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13E7D-360F-6112-94AF-FF168DB8E579}"/>
              </a:ext>
            </a:extLst>
          </p:cNvPr>
          <p:cNvSpPr txBox="1"/>
          <p:nvPr/>
        </p:nvSpPr>
        <p:spPr>
          <a:xfrm>
            <a:off x="4151835" y="2180246"/>
            <a:ext cx="1234779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Dynamo</a:t>
            </a:r>
            <a:endParaRPr lang="ko-KR" altLang="en-US" sz="1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D80EF-81F2-CA03-42ED-963BD7E74F36}"/>
              </a:ext>
            </a:extLst>
          </p:cNvPr>
          <p:cNvSpPr txBox="1"/>
          <p:nvPr/>
        </p:nvSpPr>
        <p:spPr>
          <a:xfrm>
            <a:off x="1958679" y="2690214"/>
            <a:ext cx="1234779" cy="2462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Parameter</a:t>
            </a:r>
            <a:endParaRPr lang="ko-KR" altLang="en-US" sz="1600" b="1"/>
          </a:p>
        </p:txBody>
      </p:sp>
      <p:sp>
        <p:nvSpPr>
          <p:cNvPr id="12" name="자유형 91">
            <a:extLst>
              <a:ext uri="{FF2B5EF4-FFF2-40B4-BE49-F238E27FC236}">
                <a16:creationId xmlns:a16="http://schemas.microsoft.com/office/drawing/2014/main" id="{471331A9-1BEE-C1EF-2046-85D4A4013CE3}"/>
              </a:ext>
            </a:extLst>
          </p:cNvPr>
          <p:cNvSpPr/>
          <p:nvPr/>
        </p:nvSpPr>
        <p:spPr bwMode="auto">
          <a:xfrm rot="825330" flipH="1" flipV="1">
            <a:off x="3121581" y="3561577"/>
            <a:ext cx="994167" cy="1091946"/>
          </a:xfrm>
          <a:custGeom>
            <a:avLst/>
            <a:gdLst>
              <a:gd name="connsiteX0" fmla="*/ 3530600 w 4400550"/>
              <a:gd name="connsiteY0" fmla="*/ 11493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30600 w 4400550"/>
              <a:gd name="connsiteY6" fmla="*/ 11493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811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27450 w 4400550"/>
              <a:gd name="connsiteY3" fmla="*/ 24130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511550 w 4400550"/>
              <a:gd name="connsiteY6" fmla="*/ 1181100 h 2654300"/>
              <a:gd name="connsiteX0" fmla="*/ 3511550 w 4400550"/>
              <a:gd name="connsiteY0" fmla="*/ 11811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511550 w 4400550"/>
              <a:gd name="connsiteY6" fmla="*/ 1181100 h 2654300"/>
              <a:gd name="connsiteX0" fmla="*/ 3492500 w 4400550"/>
              <a:gd name="connsiteY0" fmla="*/ 11938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492500 w 4400550"/>
              <a:gd name="connsiteY6" fmla="*/ 1193800 h 2654300"/>
              <a:gd name="connsiteX0" fmla="*/ 3492500 w 4400550"/>
              <a:gd name="connsiteY0" fmla="*/ 12319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492500 w 4400550"/>
              <a:gd name="connsiteY6" fmla="*/ 1231900 h 2654300"/>
              <a:gd name="connsiteX0" fmla="*/ 3492500 w 4400550"/>
              <a:gd name="connsiteY0" fmla="*/ 1236663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6000 w 4400550"/>
              <a:gd name="connsiteY5" fmla="*/ 919163 h 2659063"/>
              <a:gd name="connsiteX6" fmla="*/ 3492500 w 4400550"/>
              <a:gd name="connsiteY6" fmla="*/ 1236663 h 2659063"/>
              <a:gd name="connsiteX0" fmla="*/ 3478212 w 4400550"/>
              <a:gd name="connsiteY0" fmla="*/ 1239044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6000 w 4400550"/>
              <a:gd name="connsiteY5" fmla="*/ 919163 h 2659063"/>
              <a:gd name="connsiteX6" fmla="*/ 3478212 w 4400550"/>
              <a:gd name="connsiteY6" fmla="*/ 1239044 h 2659063"/>
              <a:gd name="connsiteX0" fmla="*/ 3478212 w 4400550"/>
              <a:gd name="connsiteY0" fmla="*/ 1239044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3619 w 4400550"/>
              <a:gd name="connsiteY5" fmla="*/ 919163 h 2659063"/>
              <a:gd name="connsiteX6" fmla="*/ 3478212 w 4400550"/>
              <a:gd name="connsiteY6" fmla="*/ 1239044 h 265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2659063">
                <a:moveTo>
                  <a:pt x="3478212" y="1239044"/>
                </a:moveTo>
                <a:lnTo>
                  <a:pt x="4400550" y="754063"/>
                </a:lnTo>
                <a:lnTo>
                  <a:pt x="3767137" y="0"/>
                </a:lnTo>
                <a:lnTo>
                  <a:pt x="3702050" y="265113"/>
                </a:lnTo>
                <a:cubicBezTo>
                  <a:pt x="3691467" y="269346"/>
                  <a:pt x="880533" y="311680"/>
                  <a:pt x="0" y="2659063"/>
                </a:cubicBezTo>
                <a:cubicBezTo>
                  <a:pt x="1344083" y="739246"/>
                  <a:pt x="3543036" y="914930"/>
                  <a:pt x="3553619" y="919163"/>
                </a:cubicBezTo>
                <a:lnTo>
                  <a:pt x="3478212" y="12390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extrusionH="25400" prstMaterial="powder">
            <a:extrusionClr>
              <a:schemeClr val="bg1">
                <a:lumMod val="9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십자형 12">
            <a:extLst>
              <a:ext uri="{FF2B5EF4-FFF2-40B4-BE49-F238E27FC236}">
                <a16:creationId xmlns:a16="http://schemas.microsoft.com/office/drawing/2014/main" id="{C8E3927E-2EC6-C411-A6A5-01E241997695}"/>
              </a:ext>
            </a:extLst>
          </p:cNvPr>
          <p:cNvSpPr/>
          <p:nvPr/>
        </p:nvSpPr>
        <p:spPr>
          <a:xfrm rot="2550167">
            <a:off x="3418837" y="4133172"/>
            <a:ext cx="355289" cy="361617"/>
          </a:xfrm>
          <a:prstGeom prst="plus">
            <a:avLst>
              <a:gd name="adj" fmla="val 40480"/>
            </a:avLst>
          </a:prstGeom>
          <a:solidFill>
            <a:srgbClr val="FF000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자유형 91">
            <a:extLst>
              <a:ext uri="{FF2B5EF4-FFF2-40B4-BE49-F238E27FC236}">
                <a16:creationId xmlns:a16="http://schemas.microsoft.com/office/drawing/2014/main" id="{F8023C01-C75E-4E8E-9468-43E781F153A0}"/>
              </a:ext>
            </a:extLst>
          </p:cNvPr>
          <p:cNvSpPr/>
          <p:nvPr/>
        </p:nvSpPr>
        <p:spPr bwMode="auto">
          <a:xfrm rot="6514454" flipH="1">
            <a:off x="3457067" y="2527771"/>
            <a:ext cx="1140594" cy="561187"/>
          </a:xfrm>
          <a:custGeom>
            <a:avLst/>
            <a:gdLst>
              <a:gd name="connsiteX0" fmla="*/ 3530600 w 4400550"/>
              <a:gd name="connsiteY0" fmla="*/ 11493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30600 w 4400550"/>
              <a:gd name="connsiteY6" fmla="*/ 11493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811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27450 w 4400550"/>
              <a:gd name="connsiteY3" fmla="*/ 24130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511550 w 4400550"/>
              <a:gd name="connsiteY6" fmla="*/ 1181100 h 2654300"/>
              <a:gd name="connsiteX0" fmla="*/ 3511550 w 4400550"/>
              <a:gd name="connsiteY0" fmla="*/ 11811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511550 w 4400550"/>
              <a:gd name="connsiteY6" fmla="*/ 1181100 h 2654300"/>
              <a:gd name="connsiteX0" fmla="*/ 3492500 w 4400550"/>
              <a:gd name="connsiteY0" fmla="*/ 11938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492500 w 4400550"/>
              <a:gd name="connsiteY6" fmla="*/ 1193800 h 2654300"/>
              <a:gd name="connsiteX0" fmla="*/ 3492500 w 4400550"/>
              <a:gd name="connsiteY0" fmla="*/ 12319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492500 w 4400550"/>
              <a:gd name="connsiteY6" fmla="*/ 1231900 h 2654300"/>
              <a:gd name="connsiteX0" fmla="*/ 3492500 w 4400550"/>
              <a:gd name="connsiteY0" fmla="*/ 1236663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6000 w 4400550"/>
              <a:gd name="connsiteY5" fmla="*/ 919163 h 2659063"/>
              <a:gd name="connsiteX6" fmla="*/ 3492500 w 4400550"/>
              <a:gd name="connsiteY6" fmla="*/ 1236663 h 2659063"/>
              <a:gd name="connsiteX0" fmla="*/ 3478212 w 4400550"/>
              <a:gd name="connsiteY0" fmla="*/ 1239044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6000 w 4400550"/>
              <a:gd name="connsiteY5" fmla="*/ 919163 h 2659063"/>
              <a:gd name="connsiteX6" fmla="*/ 3478212 w 4400550"/>
              <a:gd name="connsiteY6" fmla="*/ 1239044 h 2659063"/>
              <a:gd name="connsiteX0" fmla="*/ 3478212 w 4400550"/>
              <a:gd name="connsiteY0" fmla="*/ 1239044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3619 w 4400550"/>
              <a:gd name="connsiteY5" fmla="*/ 919163 h 2659063"/>
              <a:gd name="connsiteX6" fmla="*/ 3478212 w 4400550"/>
              <a:gd name="connsiteY6" fmla="*/ 1239044 h 265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2659063">
                <a:moveTo>
                  <a:pt x="3478212" y="1239044"/>
                </a:moveTo>
                <a:lnTo>
                  <a:pt x="4400550" y="754063"/>
                </a:lnTo>
                <a:lnTo>
                  <a:pt x="3767137" y="0"/>
                </a:lnTo>
                <a:lnTo>
                  <a:pt x="3702050" y="265113"/>
                </a:lnTo>
                <a:cubicBezTo>
                  <a:pt x="3691467" y="269346"/>
                  <a:pt x="880533" y="311680"/>
                  <a:pt x="0" y="2659063"/>
                </a:cubicBezTo>
                <a:cubicBezTo>
                  <a:pt x="1344083" y="739246"/>
                  <a:pt x="3543036" y="914930"/>
                  <a:pt x="3553619" y="919163"/>
                </a:cubicBezTo>
                <a:lnTo>
                  <a:pt x="3478212" y="12390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extrusionH="25400" prstMaterial="powder">
            <a:extrusionClr>
              <a:schemeClr val="bg1">
                <a:lumMod val="9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C1120F64-F469-43CE-9EAF-4F8DA5F422AF}"/>
              </a:ext>
            </a:extLst>
          </p:cNvPr>
          <p:cNvSpPr/>
          <p:nvPr/>
        </p:nvSpPr>
        <p:spPr>
          <a:xfrm>
            <a:off x="4252929" y="3439031"/>
            <a:ext cx="1068420" cy="399062"/>
          </a:xfrm>
          <a:prstGeom prst="fram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90E046A0-494A-AF4C-CE67-FCB58B4C942B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3193458" y="2813325"/>
            <a:ext cx="1056750" cy="827612"/>
          </a:xfrm>
          <a:prstGeom prst="curvedConnector3">
            <a:avLst>
              <a:gd name="adj1" fmla="val 50000"/>
            </a:avLst>
          </a:prstGeom>
          <a:ln w="38100">
            <a:solidFill>
              <a:srgbClr val="0033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556C2D7-1687-5DEB-7873-3D6F60E60500}"/>
              </a:ext>
            </a:extLst>
          </p:cNvPr>
          <p:cNvSpPr/>
          <p:nvPr/>
        </p:nvSpPr>
        <p:spPr>
          <a:xfrm>
            <a:off x="3608544" y="3169651"/>
            <a:ext cx="136252" cy="127075"/>
          </a:xfrm>
          <a:prstGeom prst="flowChartConnector">
            <a:avLst/>
          </a:prstGeom>
          <a:solidFill>
            <a:srgbClr val="0033CC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0322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9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6904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3921552">
                  <a:extLst>
                    <a:ext uri="{9D8B030D-6E8A-4147-A177-3AD203B41FA5}">
                      <a16:colId xmlns:a16="http://schemas.microsoft.com/office/drawing/2014/main" val="2886779241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3167407"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  <a:tr h="2375555"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System Family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(1) </a:t>
                      </a:r>
                      <a:r>
                        <a:rPr lang="ko-KR" altLang="en-US" sz="12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시스템패밀리는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모델의 기본적인 요소들을 작성하는데 사용되는 패밀리 유형이다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(2)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시스템 패밀리를 작성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복사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수정 또는 삭제 할 수 없으나 시스템 패밀리에 있는 </a:t>
                      </a:r>
                      <a:r>
                        <a:rPr lang="ko-KR" altLang="en-US" sz="1200" b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유형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 Type)</a:t>
                      </a:r>
                      <a:r>
                        <a:rPr lang="ko-KR" altLang="en-US" sz="1200" b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을 복제하거나 수정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할 수 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(3)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패밀리당 한 개 이상의 유형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 Type)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 필요하기 때문에 한 개의 시스템 패밀리 유형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 Type)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을 남겨두고 모든 유형을 삭제할 수 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(4)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시스템 패밀리는 템플릿 및 프로젝트에 저장되어 있으며 외부 파일로부터 프로젝트로 </a:t>
                      </a:r>
                      <a:r>
                        <a:rPr lang="ko-KR" altLang="en-US" sz="12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로드하거나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프로젝트 외부 위치로 저장하지 못한다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(5)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시스템 패밀리를 </a:t>
                      </a:r>
                      <a:r>
                        <a:rPr lang="ko-KR" altLang="en-US" sz="12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로드할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수 없지만 프로젝트와 템플릿에서 시스템 패밀리 유형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 Type)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을 복사하여 붙여 넣거나 전송할 수 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Loadable Family</a:t>
                      </a:r>
                    </a:p>
                    <a:p>
                      <a:pPr marL="228600" indent="-228600" latinLnBrk="1">
                        <a:buAutoNum type="arabicParenBoth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건물의 구성요소 및 외부 주석 요소를 작성하는데 사용하는 패밀리이다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(2)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별도로 패밀리 편집기에서 원하는 형상을 작성할 수 있는 라이브러리이다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(3)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파일로 별도 관리가 가능하다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(4)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여러 유형을 포함하는 패밀리의 경우 프로젝트에 필요한 유형만을 </a:t>
                      </a:r>
                      <a:r>
                        <a:rPr lang="ko-KR" altLang="en-US" sz="12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로드하는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유형 </a:t>
                      </a:r>
                      <a:r>
                        <a:rPr lang="ko-KR" altLang="en-US" sz="12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카달로그를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작성하여 사용할 수 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(5)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로드 패밀리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(RFA)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는 로드기능이 있어 모든 프로젝트에서 사용이 가능하다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380707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종류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SpPr/>
          <p:nvPr/>
        </p:nvSpPr>
        <p:spPr>
          <a:xfrm>
            <a:off x="353309" y="922881"/>
            <a:ext cx="1126699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종류</a:t>
            </a:r>
          </a:p>
        </p:txBody>
      </p: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B72DC729-3E46-69E7-2CD2-3C665057FAC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2589990" y="678953"/>
            <a:ext cx="409015" cy="2380141"/>
          </a:xfrm>
          <a:prstGeom prst="bentConnector3">
            <a:avLst>
              <a:gd name="adj1" fmla="val 50000"/>
            </a:avLst>
          </a:prstGeom>
          <a:ln w="63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E190E556-752F-ED60-F828-26DF981203B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3709959" y="1935666"/>
            <a:ext cx="545759" cy="3459"/>
          </a:xfrm>
          <a:prstGeom prst="bentConnector3">
            <a:avLst>
              <a:gd name="adj1" fmla="val 50000"/>
            </a:avLst>
          </a:prstGeom>
          <a:ln w="63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F18DFBE-74BC-AA99-8F94-2B46F061631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4974390" y="674693"/>
            <a:ext cx="409015" cy="2388660"/>
          </a:xfrm>
          <a:prstGeom prst="bentConnector3">
            <a:avLst>
              <a:gd name="adj1" fmla="val 50000"/>
            </a:avLst>
          </a:prstGeom>
          <a:ln w="63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ED56BB-95EF-EF43-9E94-C4CE99440F14}"/>
              </a:ext>
            </a:extLst>
          </p:cNvPr>
          <p:cNvSpPr txBox="1"/>
          <p:nvPr/>
        </p:nvSpPr>
        <p:spPr>
          <a:xfrm>
            <a:off x="2844166" y="935394"/>
            <a:ext cx="2280801" cy="7291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/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프로젝트에서 건물의 구성 요소를 표현하기 위해서 </a:t>
            </a: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</a:t>
            </a:r>
            <a:r>
              <a:rPr lang="ko-KR" altLang="en-US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혹은 </a:t>
            </a: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이루어진 데이터 및 정보의 집합체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CE937-9690-19B6-E9EA-B0F11C7755A7}"/>
              </a:ext>
            </a:extLst>
          </p:cNvPr>
          <p:cNvSpPr txBox="1"/>
          <p:nvPr/>
        </p:nvSpPr>
        <p:spPr>
          <a:xfrm>
            <a:off x="464025" y="2073531"/>
            <a:ext cx="2280801" cy="91261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/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System Family</a:t>
            </a: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Pre-Defined Family</a:t>
            </a: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독립적인 파일</a:t>
            </a: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(*.</a:t>
            </a:r>
            <a:r>
              <a:rPr lang="en-US" altLang="ko-KR" sz="11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rfa</a:t>
            </a: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존재할 수 없다</a:t>
            </a:r>
            <a:endParaRPr lang="en-US" altLang="ko-KR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프로젝트 파일 </a:t>
            </a: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(*.</a:t>
            </a:r>
            <a:r>
              <a:rPr lang="en-US" altLang="ko-KR" sz="11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rvt</a:t>
            </a: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에만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E6509-9326-C4BB-BDF1-70AA57D3D8D9}"/>
              </a:ext>
            </a:extLst>
          </p:cNvPr>
          <p:cNvSpPr txBox="1"/>
          <p:nvPr/>
        </p:nvSpPr>
        <p:spPr>
          <a:xfrm>
            <a:off x="5232826" y="2073531"/>
            <a:ext cx="2280801" cy="91261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/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Loadable Family</a:t>
            </a: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User-Defined Family</a:t>
            </a: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독립적인 파일</a:t>
            </a: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(*.</a:t>
            </a:r>
            <a:r>
              <a:rPr lang="en-US" altLang="ko-KR" sz="11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rfa</a:t>
            </a: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존재할 수 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있</a:t>
            </a: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</a:t>
            </a:r>
            <a:endParaRPr lang="en-US" altLang="ko-KR" sz="11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Template</a:t>
            </a:r>
            <a:r>
              <a:rPr lang="ko-KR" altLang="en-US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파일 </a:t>
            </a: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(*.</a:t>
            </a:r>
            <a:r>
              <a:rPr lang="en-US" altLang="ko-KR" sz="11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rft</a:t>
            </a: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사용</a:t>
            </a:r>
            <a:endParaRPr lang="ko-KR" altLang="en-US" sz="11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F4F1A-3AF0-7B79-D6BC-70FBC1E13B60}"/>
              </a:ext>
            </a:extLst>
          </p:cNvPr>
          <p:cNvSpPr txBox="1"/>
          <p:nvPr/>
        </p:nvSpPr>
        <p:spPr>
          <a:xfrm>
            <a:off x="2840707" y="2210275"/>
            <a:ext cx="2280801" cy="91261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/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In-Place Family(</a:t>
            </a:r>
            <a:r>
              <a:rPr lang="ko-KR" altLang="en-US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내부편집</a:t>
            </a:r>
            <a:r>
              <a:rPr lang="en-US" altLang="ko-KR" sz="11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User-Defined Family</a:t>
            </a: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독립적인 파일</a:t>
            </a: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(*.</a:t>
            </a:r>
            <a:r>
              <a:rPr lang="en-US" altLang="ko-KR" sz="11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rfa</a:t>
            </a:r>
            <a:r>
              <a:rPr lang="en-US" altLang="ko-KR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1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존재할 수 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없다</a:t>
            </a:r>
            <a:endParaRPr lang="ko-KR" altLang="en-US" sz="11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787D0-BC11-BBC1-2475-2E2A75A1D58D}"/>
              </a:ext>
            </a:extLst>
          </p:cNvPr>
          <p:cNvSpPr txBox="1"/>
          <p:nvPr/>
        </p:nvSpPr>
        <p:spPr>
          <a:xfrm>
            <a:off x="702562" y="3058433"/>
            <a:ext cx="1532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※ 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독립적인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Family File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로 저장 할 수 없다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.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EB530-36C3-A736-DA51-9DEAB07430DB}"/>
              </a:ext>
            </a:extLst>
          </p:cNvPr>
          <p:cNvSpPr txBox="1"/>
          <p:nvPr/>
        </p:nvSpPr>
        <p:spPr>
          <a:xfrm>
            <a:off x="5455480" y="3062333"/>
            <a:ext cx="183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※ 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사용자가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원하는대로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Family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를 모델링해서 생성할 수 있다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FDF27-ED8F-E485-2A33-21917E5EB30F}"/>
              </a:ext>
            </a:extLst>
          </p:cNvPr>
          <p:cNvSpPr txBox="1"/>
          <p:nvPr/>
        </p:nvSpPr>
        <p:spPr>
          <a:xfrm>
            <a:off x="3056355" y="3090397"/>
            <a:ext cx="179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※  System Family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와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Loadable Family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의 중간 개념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C5736-D23B-B92D-B8C3-F279C69B3844}"/>
              </a:ext>
            </a:extLst>
          </p:cNvPr>
          <p:cNvSpPr txBox="1"/>
          <p:nvPr/>
        </p:nvSpPr>
        <p:spPr>
          <a:xfrm>
            <a:off x="3081883" y="3544457"/>
            <a:ext cx="179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※ Unique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한 요소를 생성할 때에만 사용한다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.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C0771-787B-AA89-20AD-317F70387BC7}"/>
              </a:ext>
            </a:extLst>
          </p:cNvPr>
          <p:cNvSpPr txBox="1"/>
          <p:nvPr/>
        </p:nvSpPr>
        <p:spPr>
          <a:xfrm>
            <a:off x="6155731" y="916539"/>
            <a:ext cx="2280801" cy="91261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File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*.</a:t>
            </a:r>
            <a:r>
              <a:rPr lang="en-US" altLang="ko-KR" sz="1100" kern="12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rvt</a:t>
            </a: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: Revit Project File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*. </a:t>
            </a:r>
            <a:r>
              <a:rPr lang="en-US" altLang="ko-KR" sz="11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rfa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: Revit Family File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*.</a:t>
            </a:r>
            <a:r>
              <a:rPr lang="en-US" altLang="ko-KR" sz="1100" kern="12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rte</a:t>
            </a:r>
            <a:r>
              <a:rPr lang="en-US" altLang="ko-KR" sz="11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: Revit Project Template File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*.</a:t>
            </a:r>
            <a:r>
              <a:rPr lang="en-US" altLang="ko-KR" sz="11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rft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: Revit Family Template</a:t>
            </a:r>
            <a:endParaRPr lang="en-US" altLang="ko-KR" sz="11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2791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72028"/>
              </p:ext>
            </p:extLst>
          </p:nvPr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742512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Parameter(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매개변수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1/5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99082BD-48ED-7169-83E5-6309AEF5B4A5}"/>
              </a:ext>
            </a:extLst>
          </p:cNvPr>
          <p:cNvSpPr txBox="1"/>
          <p:nvPr/>
        </p:nvSpPr>
        <p:spPr>
          <a:xfrm>
            <a:off x="315602" y="927110"/>
            <a:ext cx="3796500" cy="26173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Parameter(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종류 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System(Default) Parameter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  <a:r>
              <a:rPr lang="en-US" altLang="ko-KR" sz="11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Built</a:t>
            </a:r>
            <a:r>
              <a:rPr lang="ko-KR" altLang="en-US" sz="11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file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or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file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Shared Parameter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  <a:r>
              <a:rPr lang="en-US" altLang="ko-KR" sz="11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User Defined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file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or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file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Project Parameter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  <a:r>
              <a:rPr lang="en-US" altLang="ko-KR" sz="11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User Defined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file</a:t>
            </a:r>
            <a:endParaRPr lang="ko-KR" altLang="en-US" sz="1100" kern="1200"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Family Parameter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  <a:r>
              <a:rPr lang="en-US" altLang="ko-KR" sz="11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User Defined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 family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file</a:t>
            </a:r>
            <a:endParaRPr lang="ko-KR" altLang="en-US" sz="11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Global Parameter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  <a:r>
              <a:rPr lang="en-US" altLang="ko-KR" sz="11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User Defined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 project</a:t>
            </a: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file</a:t>
            </a:r>
            <a:endParaRPr lang="ko-KR" altLang="en-US" sz="11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4A743-9B11-B34C-F9A6-43ABF3B366DA}"/>
              </a:ext>
            </a:extLst>
          </p:cNvPr>
          <p:cNvSpPr txBox="1"/>
          <p:nvPr/>
        </p:nvSpPr>
        <p:spPr>
          <a:xfrm>
            <a:off x="4243662" y="930038"/>
            <a:ext cx="4117282" cy="42169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하위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Parameter(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종류 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Instance  Parameter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각각의 요소에 원하는 정보를 입력하기 위해 사용하는 매개변수</a:t>
            </a:r>
            <a:endParaRPr lang="en-US" altLang="ko-KR" sz="11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1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 kern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Type Parameter</a:t>
            </a:r>
          </a:p>
          <a:p>
            <a:pPr lvl="0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같은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Type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11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같은 정보를 입력하기 위해서 사용하는 매개변수</a:t>
            </a:r>
            <a:endParaRPr lang="ko-KR" altLang="en-US" sz="1100" kern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0000000-0008-0000-0000-000026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1" t="20178" r="8207" b="12"/>
          <a:stretch/>
        </p:blipFill>
        <p:spPr>
          <a:xfrm>
            <a:off x="4412303" y="2799836"/>
            <a:ext cx="3780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1497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345912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Parameter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2/5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SpPr/>
          <p:nvPr/>
        </p:nvSpPr>
        <p:spPr>
          <a:xfrm>
            <a:off x="353309" y="922881"/>
            <a:ext cx="187141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(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</a:t>
            </a: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4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000000-0008-0000-0000-00002E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09" y="1389184"/>
            <a:ext cx="4816768" cy="2379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000000-0008-0000-0000-00002F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693" y="4050581"/>
            <a:ext cx="4363002" cy="2329941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00000000-0008-0000-0000-000030000000}"/>
              </a:ext>
            </a:extLst>
          </p:cNvPr>
          <p:cNvSpPr txBox="1"/>
          <p:nvPr/>
        </p:nvSpPr>
        <p:spPr>
          <a:xfrm>
            <a:off x="7261890" y="5782901"/>
            <a:ext cx="864013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고유 </a:t>
            </a:r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F.P</a:t>
            </a:r>
            <a:endParaRPr lang="ko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00000000-0008-0000-0000-000031000000}"/>
              </a:ext>
            </a:extLst>
          </p:cNvPr>
          <p:cNvSpPr txBox="1"/>
          <p:nvPr/>
        </p:nvSpPr>
        <p:spPr>
          <a:xfrm>
            <a:off x="4308581" y="6003199"/>
            <a:ext cx="998602" cy="310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S.P </a:t>
            </a:r>
            <a:r>
              <a:rPr lang="en-US" altLang="ko-KR" sz="1400" b="1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⇒</a:t>
            </a: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P.P</a:t>
            </a:r>
            <a:endParaRPr lang="ko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00000000-0008-0000-0000-000032000000}"/>
              </a:ext>
            </a:extLst>
          </p:cNvPr>
          <p:cNvSpPr txBox="1"/>
          <p:nvPr/>
        </p:nvSpPr>
        <p:spPr>
          <a:xfrm>
            <a:off x="4213559" y="3102190"/>
            <a:ext cx="856062" cy="3140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고유 </a:t>
            </a:r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F.P</a:t>
            </a:r>
            <a:endParaRPr lang="ko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0000000-0008-0000-0000-000033000000}"/>
              </a:ext>
            </a:extLst>
          </p:cNvPr>
          <p:cNvSpPr txBox="1"/>
          <p:nvPr/>
        </p:nvSpPr>
        <p:spPr>
          <a:xfrm>
            <a:off x="1268201" y="3169766"/>
            <a:ext cx="988858" cy="3109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S.P </a:t>
            </a:r>
            <a:r>
              <a:rPr lang="en-US" altLang="ko-KR" sz="1400" b="1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⇒</a:t>
            </a: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F.P</a:t>
            </a:r>
            <a:endParaRPr lang="ko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00000000-0008-0000-0000-000034000000}"/>
              </a:ext>
            </a:extLst>
          </p:cNvPr>
          <p:cNvSpPr txBox="1"/>
          <p:nvPr/>
        </p:nvSpPr>
        <p:spPr>
          <a:xfrm>
            <a:off x="4316532" y="5625875"/>
            <a:ext cx="990651" cy="3140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S.P </a:t>
            </a:r>
            <a:r>
              <a:rPr lang="en-US" altLang="ko-KR" sz="1400" b="1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⇒</a:t>
            </a: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F.P</a:t>
            </a:r>
            <a:endParaRPr lang="ko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00000000-0008-0000-0000-000035000000}"/>
              </a:ext>
            </a:extLst>
          </p:cNvPr>
          <p:cNvSpPr txBox="1"/>
          <p:nvPr/>
        </p:nvSpPr>
        <p:spPr>
          <a:xfrm>
            <a:off x="7261890" y="5442670"/>
            <a:ext cx="85606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고유 </a:t>
            </a:r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P.P</a:t>
            </a:r>
            <a:endParaRPr lang="ko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1999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97957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Parameter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3/5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SpPr/>
          <p:nvPr/>
        </p:nvSpPr>
        <p:spPr>
          <a:xfrm>
            <a:off x="353309" y="922881"/>
            <a:ext cx="187141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(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</a:t>
            </a: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4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000000-0008-0000-0000-000037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09" y="1430023"/>
            <a:ext cx="8612721" cy="3656002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00000000-0008-0000-0000-000038000000}"/>
              </a:ext>
            </a:extLst>
          </p:cNvPr>
          <p:cNvSpPr txBox="1"/>
          <p:nvPr/>
        </p:nvSpPr>
        <p:spPr>
          <a:xfrm>
            <a:off x="1784472" y="2180424"/>
            <a:ext cx="862221" cy="3109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고유 </a:t>
            </a:r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P.P</a:t>
            </a:r>
            <a:endParaRPr lang="ko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00000000-0008-0000-0000-000039000000}"/>
              </a:ext>
            </a:extLst>
          </p:cNvPr>
          <p:cNvSpPr txBox="1"/>
          <p:nvPr/>
        </p:nvSpPr>
        <p:spPr>
          <a:xfrm>
            <a:off x="5102610" y="2965997"/>
            <a:ext cx="996809" cy="3109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S.P </a:t>
            </a:r>
            <a:r>
              <a:rPr lang="en-US" altLang="ko-KR" sz="1400" b="1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⇒</a:t>
            </a: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P.P</a:t>
            </a:r>
            <a:endParaRPr lang="ko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186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63100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Parameter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4/5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SpPr/>
          <p:nvPr/>
        </p:nvSpPr>
        <p:spPr>
          <a:xfrm>
            <a:off x="353309" y="922881"/>
            <a:ext cx="187141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(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</a:t>
            </a: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4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000000-0008-0000-0000-00003B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09" y="1376126"/>
            <a:ext cx="8495828" cy="3929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000000-0008-0000-0000-000044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36" y="3578273"/>
            <a:ext cx="504895" cy="9458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96" y="4732159"/>
            <a:ext cx="3146922" cy="14510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743" y="1225485"/>
            <a:ext cx="5860420" cy="5758586"/>
          </a:xfrm>
          <a:prstGeom prst="rect">
            <a:avLst/>
          </a:prstGeom>
        </p:spPr>
      </p:pic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00000000-0008-0000-0000-00003E000000}"/>
              </a:ext>
            </a:extLst>
          </p:cNvPr>
          <p:cNvSpPr/>
          <p:nvPr/>
        </p:nvSpPr>
        <p:spPr>
          <a:xfrm>
            <a:off x="6532994" y="3072840"/>
            <a:ext cx="2463862" cy="400545"/>
          </a:xfrm>
          <a:prstGeom prst="flowChartAlternateProcess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00000000-0008-0000-0000-000040000000}"/>
              </a:ext>
            </a:extLst>
          </p:cNvPr>
          <p:cNvSpPr/>
          <p:nvPr/>
        </p:nvSpPr>
        <p:spPr>
          <a:xfrm>
            <a:off x="6524029" y="2758219"/>
            <a:ext cx="2463862" cy="264341"/>
          </a:xfrm>
          <a:prstGeom prst="flowChartAlternateProcess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" name="꺾인 연결선 62">
            <a:extLst>
              <a:ext uri="{FF2B5EF4-FFF2-40B4-BE49-F238E27FC236}">
                <a16:creationId xmlns:a16="http://schemas.microsoft.com/office/drawing/2014/main" id="{00000000-0008-0000-0000-00003F000000}"/>
              </a:ext>
            </a:extLst>
          </p:cNvPr>
          <p:cNvCxnSpPr>
            <a:stCxn id="6" idx="1"/>
          </p:cNvCxnSpPr>
          <p:nvPr/>
        </p:nvCxnSpPr>
        <p:spPr>
          <a:xfrm rot="10800000">
            <a:off x="2828431" y="3069176"/>
            <a:ext cx="3704563" cy="203938"/>
          </a:xfrm>
          <a:prstGeom prst="bent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64">
            <a:extLst>
              <a:ext uri="{FF2B5EF4-FFF2-40B4-BE49-F238E27FC236}">
                <a16:creationId xmlns:a16="http://schemas.microsoft.com/office/drawing/2014/main" id="{00000000-0008-0000-0000-000041000000}"/>
              </a:ext>
            </a:extLst>
          </p:cNvPr>
          <p:cNvCxnSpPr>
            <a:stCxn id="7" idx="1"/>
          </p:cNvCxnSpPr>
          <p:nvPr/>
        </p:nvCxnSpPr>
        <p:spPr>
          <a:xfrm rot="10800000">
            <a:off x="2613594" y="2154242"/>
            <a:ext cx="3910436" cy="7393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칠각형 9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SpPr/>
          <p:nvPr/>
        </p:nvSpPr>
        <p:spPr>
          <a:xfrm>
            <a:off x="862302" y="3951398"/>
            <a:ext cx="253572" cy="235643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>
                <a:solidFill>
                  <a:sysClr val="windowText" lastClr="000000"/>
                </a:solidFill>
              </a:rPr>
              <a:t>1</a:t>
            </a:r>
            <a:endParaRPr lang="ko-KR" altLang="en-US" sz="1400" b="1">
              <a:solidFill>
                <a:sysClr val="windowText" lastClr="000000"/>
              </a:solidFill>
            </a:endParaRPr>
          </a:p>
        </p:txBody>
      </p:sp>
      <p:sp>
        <p:nvSpPr>
          <p:cNvPr id="14" name="칠각형 13">
            <a:extLst>
              <a:ext uri="{FF2B5EF4-FFF2-40B4-BE49-F238E27FC236}">
                <a16:creationId xmlns:a16="http://schemas.microsoft.com/office/drawing/2014/main" id="{00000000-0008-0000-0000-000046000000}"/>
              </a:ext>
            </a:extLst>
          </p:cNvPr>
          <p:cNvSpPr/>
          <p:nvPr/>
        </p:nvSpPr>
        <p:spPr>
          <a:xfrm>
            <a:off x="3481277" y="6572934"/>
            <a:ext cx="253572" cy="235644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>
                <a:solidFill>
                  <a:sysClr val="windowText" lastClr="000000"/>
                </a:solidFill>
              </a:rPr>
              <a:t>3</a:t>
            </a:r>
            <a:endParaRPr lang="ko-KR" altLang="en-US" sz="1400" b="1">
              <a:solidFill>
                <a:sysClr val="windowText" lastClr="000000"/>
              </a:solidFill>
            </a:endParaRPr>
          </a:p>
        </p:txBody>
      </p:sp>
      <p:sp>
        <p:nvSpPr>
          <p:cNvPr id="16" name="칠각형 15">
            <a:extLst>
              <a:ext uri="{FF2B5EF4-FFF2-40B4-BE49-F238E27FC236}">
                <a16:creationId xmlns:a16="http://schemas.microsoft.com/office/drawing/2014/main" id="{00000000-0008-0000-0000-000047000000}"/>
              </a:ext>
            </a:extLst>
          </p:cNvPr>
          <p:cNvSpPr/>
          <p:nvPr/>
        </p:nvSpPr>
        <p:spPr>
          <a:xfrm>
            <a:off x="7297680" y="3560792"/>
            <a:ext cx="251011" cy="235644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>
                <a:solidFill>
                  <a:sysClr val="windowText" lastClr="000000"/>
                </a:solidFill>
              </a:rPr>
              <a:t>4</a:t>
            </a:r>
            <a:endParaRPr lang="ko-KR" altLang="en-US" sz="1400" b="1">
              <a:solidFill>
                <a:sysClr val="windowText" lastClr="000000"/>
              </a:solidFill>
            </a:endParaRPr>
          </a:p>
        </p:txBody>
      </p:sp>
      <p:cxnSp>
        <p:nvCxnSpPr>
          <p:cNvPr id="17" name="꺾인 연결선 72">
            <a:extLst>
              <a:ext uri="{FF2B5EF4-FFF2-40B4-BE49-F238E27FC236}">
                <a16:creationId xmlns:a16="http://schemas.microsoft.com/office/drawing/2014/main" id="{00000000-0008-0000-0000-000049000000}"/>
              </a:ext>
            </a:extLst>
          </p:cNvPr>
          <p:cNvCxnSpPr/>
          <p:nvPr/>
        </p:nvCxnSpPr>
        <p:spPr>
          <a:xfrm rot="10800000">
            <a:off x="3860356" y="2418432"/>
            <a:ext cx="2726427" cy="2386525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8">
            <a:extLst>
              <a:ext uri="{FF2B5EF4-FFF2-40B4-BE49-F238E27FC236}">
                <a16:creationId xmlns:a16="http://schemas.microsoft.com/office/drawing/2014/main" id="{00000000-0008-0000-0000-00003C000000}"/>
              </a:ext>
            </a:extLst>
          </p:cNvPr>
          <p:cNvSpPr txBox="1"/>
          <p:nvPr/>
        </p:nvSpPr>
        <p:spPr>
          <a:xfrm>
            <a:off x="1702973" y="2056934"/>
            <a:ext cx="856831" cy="3012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고유 </a:t>
            </a:r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F.P</a:t>
            </a:r>
            <a:endParaRPr lang="ko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00000000-0008-0000-0000-00003D000000}"/>
              </a:ext>
            </a:extLst>
          </p:cNvPr>
          <p:cNvSpPr txBox="1"/>
          <p:nvPr/>
        </p:nvSpPr>
        <p:spPr>
          <a:xfrm>
            <a:off x="1783223" y="2971869"/>
            <a:ext cx="991419" cy="3012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S.P </a:t>
            </a:r>
            <a:r>
              <a:rPr lang="en-US" altLang="ko-KR" sz="1400" b="1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⇒</a:t>
            </a:r>
            <a:r>
              <a:rPr lang="ko-KR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F.P</a:t>
            </a:r>
            <a:endParaRPr lang="ko-KR" alt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칠각형 19">
            <a:extLst>
              <a:ext uri="{FF2B5EF4-FFF2-40B4-BE49-F238E27FC236}">
                <a16:creationId xmlns:a16="http://schemas.microsoft.com/office/drawing/2014/main" id="{00000000-0008-0000-0000-000045000000}"/>
              </a:ext>
            </a:extLst>
          </p:cNvPr>
          <p:cNvSpPr/>
          <p:nvPr/>
        </p:nvSpPr>
        <p:spPr>
          <a:xfrm>
            <a:off x="1449401" y="5494749"/>
            <a:ext cx="253572" cy="235643"/>
          </a:xfrm>
          <a:prstGeom prst="heptagon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>
                <a:solidFill>
                  <a:sysClr val="windowText" lastClr="000000"/>
                </a:solidFill>
              </a:rPr>
              <a:t>2</a:t>
            </a:r>
            <a:endParaRPr lang="ko-KR" altLang="en-US" sz="1400" b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408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60753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Parameter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5/5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SpPr/>
          <p:nvPr/>
        </p:nvSpPr>
        <p:spPr>
          <a:xfrm>
            <a:off x="353309" y="922881"/>
            <a:ext cx="187141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(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매개변수</a:t>
            </a: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4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C46B06C-9E1E-CA80-AA59-05A7DAE78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2881"/>
              </p:ext>
            </p:extLst>
          </p:nvPr>
        </p:nvGraphicFramePr>
        <p:xfrm>
          <a:off x="353308" y="1299954"/>
          <a:ext cx="7998839" cy="52893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3616">
                  <a:extLst>
                    <a:ext uri="{9D8B030D-6E8A-4147-A177-3AD203B41FA5}">
                      <a16:colId xmlns:a16="http://schemas.microsoft.com/office/drawing/2014/main" val="77983865"/>
                    </a:ext>
                  </a:extLst>
                </a:gridCol>
                <a:gridCol w="3897346">
                  <a:extLst>
                    <a:ext uri="{9D8B030D-6E8A-4147-A177-3AD203B41FA5}">
                      <a16:colId xmlns:a16="http://schemas.microsoft.com/office/drawing/2014/main" val="127183075"/>
                    </a:ext>
                  </a:extLst>
                </a:gridCol>
                <a:gridCol w="3117877">
                  <a:extLst>
                    <a:ext uri="{9D8B030D-6E8A-4147-A177-3AD203B41FA5}">
                      <a16:colId xmlns:a16="http://schemas.microsoft.com/office/drawing/2014/main" val="275843894"/>
                    </a:ext>
                  </a:extLst>
                </a:gridCol>
              </a:tblGrid>
              <a:tr h="27986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매개변수 유형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451578"/>
                  </a:ext>
                </a:extLst>
              </a:tr>
              <a:tr h="877753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 매개변수</a:t>
                      </a:r>
                      <a:endParaRPr lang="ko-KR" altLang="en-US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 매개변수는 프로젝트 파일별로 다릅니다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요소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 또는 뷰의 여러 카테고리에 지정하여 요소에 추가됩니다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 매개변수에 저장된 정보는 다른 프로젝트와 공유할 수 없습니다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 매개변수는 프로젝트에서 일람표 작성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정렬 및 필터링에 사용됩니다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프로젝트에 있는 뷰를 분류하기 위해 프로젝트 매개변수를 사용할 수 있습니다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921924"/>
                  </a:ext>
                </a:extLst>
              </a:tr>
              <a:tr h="94106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매개변수</a:t>
                      </a:r>
                      <a:endParaRPr lang="ko-KR" altLang="en-US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매개변수는 치수 또는 재료 등 패밀리의 변수 값을 제어합니다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패밀리에 따라 다릅니다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b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매개변수는 또한 내포된 패밀리에서 호스트 패밀리의 매개변수를 내포된 패밀리의 매개변수와 연관하여 매개변수를 제어하는 데도 사용할 수 있습니다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폭 및 높이와 같은 패밀리 매개변수는 문 패밀리에서 다른 문 유형의 치수를 제어하기 위해 사용할 수 있습니다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27738"/>
                  </a:ext>
                </a:extLst>
              </a:tr>
              <a:tr h="187576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공유 매개변수</a:t>
                      </a:r>
                      <a:endParaRPr lang="ko-KR" altLang="en-US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공유 매개변수는 여러 패밀리 또는 프로젝트에서 사용할 수 있는 매개변수 정의입니다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또는 프로젝트에 공유 매개변수를 추가한 후 패밀리 또는 프로젝트 매개변수로 사용할 수 있습니다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공유 매개변수 정의는 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프로젝트나 패밀리가 아닌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별도의 파일에 저장되기 때문에 변경되지 않습니다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이러한 이유로 공유 매개변수에 태그를 지정하고 일람표를 작성할 수 있습니다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또는 프로젝트의 매개변수에 일람표를 작성하거나 태그를 지정해야 하는 경우 해당 매개변수는 프로젝트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또는 요소 패밀리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및 태그 패밀리에서 공유하고 로드해야 합니다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b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공유 매개변수는 서로 다른 두 패밀리 요소의 일람표를 함께 작성하는 경우 사용할 수 있습니다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예를 들어 서로 다른 두 개의 독립 기초 패밀리를 작성해야 하는데 두 패밀리 모두의 두께 매개변수에 대한 일람표가 같은 열에 작성되어야 하는 경우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두께가 두 개의 독립 기초 패밀리 모두에 로드되는 공유 매개변수여야 합니다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4436"/>
                  </a:ext>
                </a:extLst>
              </a:tr>
              <a:tr h="1314943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전역 매개변수</a:t>
                      </a:r>
                      <a:endParaRPr lang="ko-KR" altLang="en-US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전역 매개변수는 단일 프로젝트 파일에 한정되며 카테고리에 지정되지 않습니다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전역 매개변수는 단순한 값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수식에서 파생된 값 또는 다른 전역 매개변수를 사용하는 모델에서 가져온 값이 될 수 있습니다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b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전역 매개변수를 사용하여 값을 조정하거나 보고합니다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전역 매개변수는 여러 치수에 동일한 값을 지정할 수 있습니다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b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또한 다른 요소의 크기에 따라 한 요소의 위치를 설정할 수 있습니다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예를 들어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보가 지지하는 바닥에서 일관되게 </a:t>
                      </a:r>
                      <a:r>
                        <a:rPr lang="ko-KR" altLang="en-US" sz="11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간격띄우기를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실행하도록 보를 조정할 수 있습니다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바닥 설계가 변경되면 그에 따라 보에 설계 변경 사항이 적용됩니다</a:t>
                      </a:r>
                      <a:r>
                        <a:rPr lang="en-US" altLang="ko-KR" sz="11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21212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704" marR="5704" marT="570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6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85433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018016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BD2853A-6141-5570-5D68-D6890192F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639511"/>
              </p:ext>
            </p:extLst>
          </p:nvPr>
        </p:nvGraphicFramePr>
        <p:xfrm>
          <a:off x="287996" y="892630"/>
          <a:ext cx="8153875" cy="55734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188">
                  <a:extLst>
                    <a:ext uri="{9D8B030D-6E8A-4147-A177-3AD203B41FA5}">
                      <a16:colId xmlns:a16="http://schemas.microsoft.com/office/drawing/2014/main" val="1378742731"/>
                    </a:ext>
                  </a:extLst>
                </a:gridCol>
                <a:gridCol w="4397659">
                  <a:extLst>
                    <a:ext uri="{9D8B030D-6E8A-4147-A177-3AD203B41FA5}">
                      <a16:colId xmlns:a16="http://schemas.microsoft.com/office/drawing/2014/main" val="1769873335"/>
                    </a:ext>
                  </a:extLst>
                </a:gridCol>
                <a:gridCol w="604157">
                  <a:extLst>
                    <a:ext uri="{9D8B030D-6E8A-4147-A177-3AD203B41FA5}">
                      <a16:colId xmlns:a16="http://schemas.microsoft.com/office/drawing/2014/main" val="3606623165"/>
                    </a:ext>
                  </a:extLst>
                </a:gridCol>
                <a:gridCol w="895783">
                  <a:extLst>
                    <a:ext uri="{9D8B030D-6E8A-4147-A177-3AD203B41FA5}">
                      <a16:colId xmlns:a16="http://schemas.microsoft.com/office/drawing/2014/main" val="1759161073"/>
                    </a:ext>
                  </a:extLst>
                </a:gridCol>
                <a:gridCol w="1831088">
                  <a:extLst>
                    <a:ext uri="{9D8B030D-6E8A-4147-A177-3AD203B41FA5}">
                      <a16:colId xmlns:a16="http://schemas.microsoft.com/office/drawing/2014/main" val="2519673890"/>
                    </a:ext>
                  </a:extLst>
                </a:gridCol>
              </a:tblGrid>
              <a:tr h="2877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 </a:t>
                      </a:r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Title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 Name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주소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69610"/>
                  </a:ext>
                </a:extLst>
              </a:tr>
              <a:tr h="24220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A.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매개변수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537824"/>
                  </a:ext>
                </a:extLst>
              </a:tr>
              <a:tr h="479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A1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매개변수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(Parameter)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이것을 모르시면 </a:t>
                      </a:r>
                      <a:r>
                        <a:rPr lang="ko-KR" altLang="en-US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(Revit)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을 사용할 수 없어요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~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유형 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VS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인스턴스 매개변수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38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hlinkClick r:id="rId3"/>
                        </a:rPr>
                        <a:t>https://www.youtube.com/@BIMVDCTV/videos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328093"/>
                  </a:ext>
                </a:extLst>
              </a:tr>
              <a:tr h="479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A2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(Revit)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매개변수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(Parameter)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완벽 정리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!!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 영상 하나만 제대로 끝까지 이해하면 끝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!!</a:t>
                      </a:r>
                      <a:endParaRPr lang="en-US" altLang="ko-KR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23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28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(https://www.youtube.com/@BIMVDCTV/videos)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678181"/>
                  </a:ext>
                </a:extLst>
              </a:tr>
              <a:tr h="479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A3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(Revit)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매개변수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(Parameter)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아직도 </a:t>
                      </a:r>
                      <a:r>
                        <a:rPr lang="ko-KR" altLang="en-US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어려우신가요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?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그래서 다시 </a:t>
                      </a:r>
                      <a:r>
                        <a:rPr lang="ko-KR" altLang="en-US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(Revit)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에서 복습해 보겠습니다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41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(https://www.youtube.com/@BIMVDCTV/videos)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821205"/>
                  </a:ext>
                </a:extLst>
              </a:tr>
              <a:tr h="2422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536572"/>
                  </a:ext>
                </a:extLst>
              </a:tr>
              <a:tr h="24220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B. Family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75310"/>
                  </a:ext>
                </a:extLst>
              </a:tr>
              <a:tr h="479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B1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(Revit)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 강좌 시리즈 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(Family) Part 1 -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패밀리의 정의와 종류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30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https://www.youtube.com/@BIMVDCTV/videos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603498"/>
                  </a:ext>
                </a:extLst>
              </a:tr>
              <a:tr h="479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B2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(Revit)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 강좌 시리즈 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(Family) Part 2 -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유형 구별하는 방법 및 시스템 패밀리와 내부 편집 패밀리 이해하기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41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https://www.youtube.com/@BIMVDCTV/videos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663883"/>
                  </a:ext>
                </a:extLst>
              </a:tr>
              <a:tr h="479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B3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(Revit)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 강좌 시리즈 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(Family) Part 3 -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내부 편집 패밀리 완벽 정리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01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https://www.youtube.com/@BIMVDCTV/videos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213295"/>
                  </a:ext>
                </a:extLst>
              </a:tr>
              <a:tr h="479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(Revit)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 강좌 시리즈 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(Family) Part 4 -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모델링 방법 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돌출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(Extrusion)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51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https://www.youtube.com/@BIMVDCTV/videos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953185"/>
                  </a:ext>
                </a:extLst>
              </a:tr>
              <a:tr h="479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(Revit)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 강좌 시리즈 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(Family) Part 5 -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모델링 방법 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혼합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(Blend)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과 회전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(Revolve)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43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sng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https://www.youtube.com/@BIMVDCTV/videos</a:t>
                      </a:r>
                      <a:endParaRPr lang="en-US" sz="1000" b="0" i="0" u="sng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341070"/>
                  </a:ext>
                </a:extLst>
              </a:tr>
              <a:tr h="479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(Revit)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 강좌 시리즈 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(Family) Part 6 -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모델링 방법 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스윕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(Sweep)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과 스윕 혼합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(Sweep Blend)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11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121664"/>
                  </a:ext>
                </a:extLst>
              </a:tr>
              <a:tr h="2422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366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6193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486557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BD2853A-6141-5570-5D68-D6890192F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881092"/>
              </p:ext>
            </p:extLst>
          </p:nvPr>
        </p:nvGraphicFramePr>
        <p:xfrm>
          <a:off x="287997" y="892630"/>
          <a:ext cx="8121215" cy="43841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3485">
                  <a:extLst>
                    <a:ext uri="{9D8B030D-6E8A-4147-A177-3AD203B41FA5}">
                      <a16:colId xmlns:a16="http://schemas.microsoft.com/office/drawing/2014/main" val="1378742731"/>
                    </a:ext>
                  </a:extLst>
                </a:gridCol>
                <a:gridCol w="4423853">
                  <a:extLst>
                    <a:ext uri="{9D8B030D-6E8A-4147-A177-3AD203B41FA5}">
                      <a16:colId xmlns:a16="http://schemas.microsoft.com/office/drawing/2014/main" val="1769873335"/>
                    </a:ext>
                  </a:extLst>
                </a:gridCol>
                <a:gridCol w="595992">
                  <a:extLst>
                    <a:ext uri="{9D8B030D-6E8A-4147-A177-3AD203B41FA5}">
                      <a16:colId xmlns:a16="http://schemas.microsoft.com/office/drawing/2014/main" val="3606623165"/>
                    </a:ext>
                  </a:extLst>
                </a:gridCol>
                <a:gridCol w="1399788">
                  <a:extLst>
                    <a:ext uri="{9D8B030D-6E8A-4147-A177-3AD203B41FA5}">
                      <a16:colId xmlns:a16="http://schemas.microsoft.com/office/drawing/2014/main" val="1759161073"/>
                    </a:ext>
                  </a:extLst>
                </a:gridCol>
                <a:gridCol w="1278097">
                  <a:extLst>
                    <a:ext uri="{9D8B030D-6E8A-4147-A177-3AD203B41FA5}">
                      <a16:colId xmlns:a16="http://schemas.microsoft.com/office/drawing/2014/main" val="2519673890"/>
                    </a:ext>
                  </a:extLst>
                </a:gridCol>
              </a:tblGrid>
              <a:tr h="278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 </a:t>
                      </a:r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Title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 Name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Site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주소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69610"/>
                  </a:ext>
                </a:extLst>
              </a:tr>
              <a:tr h="234407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C. Material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539916"/>
                  </a:ext>
                </a:extLst>
              </a:tr>
              <a:tr h="4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C1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Revit Material Library Issue &amp; Alternative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07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https://www.youtube.com/@BIMVDCTV/videos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824344"/>
                  </a:ext>
                </a:extLst>
              </a:tr>
              <a:tr h="2344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592665"/>
                  </a:ext>
                </a:extLst>
              </a:tr>
              <a:tr h="234407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D. Work Sharing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102796"/>
                  </a:ext>
                </a:extLst>
              </a:tr>
              <a:tr h="4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D1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작업공유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en-US" altLang="ko-KR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Worksharing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대해서는 모르는 분들은 필수 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 </a:t>
                      </a:r>
                      <a:r>
                        <a:rPr lang="ko-KR" altLang="en-US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레빗의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기본 개념 정리 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 </a:t>
                      </a:r>
                      <a:r>
                        <a:rPr lang="ko-KR" altLang="en-US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레빗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파일 확장자 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작업세트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02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(https://www.youtube.com/@BIMVDCTV/videos)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933892"/>
                  </a:ext>
                </a:extLst>
              </a:tr>
              <a:tr h="4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D2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공동작업이 가능한 파일 만드는 방법 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동기화 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파일 분리하는 방법 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실전 편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(https://www.youtube.com/@BIMVDCTV/videos)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012655"/>
                  </a:ext>
                </a:extLst>
              </a:tr>
              <a:tr h="2344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249862"/>
                  </a:ext>
                </a:extLst>
              </a:tr>
              <a:tr h="234407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E. Dynamo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063371"/>
                  </a:ext>
                </a:extLst>
              </a:tr>
              <a:tr h="4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E1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다이나모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(Dynamo)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에서 꼭 알아야 하는 필수 노드를 소개해 드립니다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필수 노드 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탄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29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sng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https://www.youtube.com/@BIMVDCTV/videos</a:t>
                      </a:r>
                      <a:endParaRPr lang="en-US" sz="1000" b="0" i="0" u="sng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393283"/>
                  </a:ext>
                </a:extLst>
              </a:tr>
              <a:tr h="464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E2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다이나모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(Dynamo)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기본 중의 기본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코드 블록에 대해서 얼마나 아시나요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?</a:t>
                      </a:r>
                      <a:endParaRPr lang="en-US" altLang="ko-KR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</a:t>
                      </a:r>
                      <a:r>
                        <a:rPr lang="en-US" altLang="ko-KR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27</a:t>
                      </a:r>
                      <a:r>
                        <a:rPr lang="ko-KR" alt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</a:t>
                      </a:r>
                      <a:endParaRPr lang="ko-KR" alt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BIM_VDC TV - YouTube</a:t>
                      </a:r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sng" strike="noStrike">
                          <a:solidFill>
                            <a:srgbClr val="0000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https://www.youtube.com/@BIMVDCTV/videos</a:t>
                      </a:r>
                      <a:endParaRPr lang="en-US" sz="1000" b="0" i="0" u="sng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335645"/>
                  </a:ext>
                </a:extLst>
              </a:tr>
              <a:tr h="2344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배중혁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이건형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양은진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심상보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이재훈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err="1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배찬우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노신화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최형빈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정원영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강병진</a:t>
                      </a:r>
                      <a:r>
                        <a:rPr lang="en-US" altLang="ko-KR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고길보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선성민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이문영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고준모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김래현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전성우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김세환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김민호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강승민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이우배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김산철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3057" marR="3057" marT="305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108571"/>
                  </a:ext>
                </a:extLst>
              </a:tr>
            </a:tbl>
          </a:graphicData>
        </a:graphic>
      </p:graphicFrame>
      <p:sp>
        <p:nvSpPr>
          <p:cNvPr id="2" name="자유형 91">
            <a:extLst>
              <a:ext uri="{FF2B5EF4-FFF2-40B4-BE49-F238E27FC236}">
                <a16:creationId xmlns:a16="http://schemas.microsoft.com/office/drawing/2014/main" id="{AEFF6BA0-32C1-D4E7-0EF2-F6FA6D36CD90}"/>
              </a:ext>
            </a:extLst>
          </p:cNvPr>
          <p:cNvSpPr/>
          <p:nvPr/>
        </p:nvSpPr>
        <p:spPr bwMode="auto">
          <a:xfrm rot="2223552" flipH="1" flipV="1">
            <a:off x="2754579" y="5501709"/>
            <a:ext cx="1889215" cy="557911"/>
          </a:xfrm>
          <a:custGeom>
            <a:avLst/>
            <a:gdLst>
              <a:gd name="connsiteX0" fmla="*/ 3530600 w 4400550"/>
              <a:gd name="connsiteY0" fmla="*/ 11493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30600 w 4400550"/>
              <a:gd name="connsiteY6" fmla="*/ 11493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62050 h 2635250"/>
              <a:gd name="connsiteX1" fmla="*/ 4400550 w 4400550"/>
              <a:gd name="connsiteY1" fmla="*/ 730250 h 2635250"/>
              <a:gd name="connsiteX2" fmla="*/ 3790950 w 4400550"/>
              <a:gd name="connsiteY2" fmla="*/ 0 h 2635250"/>
              <a:gd name="connsiteX3" fmla="*/ 3727450 w 4400550"/>
              <a:gd name="connsiteY3" fmla="*/ 222250 h 2635250"/>
              <a:gd name="connsiteX4" fmla="*/ 0 w 4400550"/>
              <a:gd name="connsiteY4" fmla="*/ 2635250 h 2635250"/>
              <a:gd name="connsiteX5" fmla="*/ 3556000 w 4400550"/>
              <a:gd name="connsiteY5" fmla="*/ 895350 h 2635250"/>
              <a:gd name="connsiteX6" fmla="*/ 3511550 w 4400550"/>
              <a:gd name="connsiteY6" fmla="*/ 1162050 h 2635250"/>
              <a:gd name="connsiteX0" fmla="*/ 3511550 w 4400550"/>
              <a:gd name="connsiteY0" fmla="*/ 11811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27450 w 4400550"/>
              <a:gd name="connsiteY3" fmla="*/ 24130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511550 w 4400550"/>
              <a:gd name="connsiteY6" fmla="*/ 1181100 h 2654300"/>
              <a:gd name="connsiteX0" fmla="*/ 3511550 w 4400550"/>
              <a:gd name="connsiteY0" fmla="*/ 11811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511550 w 4400550"/>
              <a:gd name="connsiteY6" fmla="*/ 1181100 h 2654300"/>
              <a:gd name="connsiteX0" fmla="*/ 3492500 w 4400550"/>
              <a:gd name="connsiteY0" fmla="*/ 11938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492500 w 4400550"/>
              <a:gd name="connsiteY6" fmla="*/ 1193800 h 2654300"/>
              <a:gd name="connsiteX0" fmla="*/ 3492500 w 4400550"/>
              <a:gd name="connsiteY0" fmla="*/ 1231900 h 2654300"/>
              <a:gd name="connsiteX1" fmla="*/ 4400550 w 4400550"/>
              <a:gd name="connsiteY1" fmla="*/ 749300 h 2654300"/>
              <a:gd name="connsiteX2" fmla="*/ 3771900 w 4400550"/>
              <a:gd name="connsiteY2" fmla="*/ 0 h 2654300"/>
              <a:gd name="connsiteX3" fmla="*/ 3702050 w 4400550"/>
              <a:gd name="connsiteY3" fmla="*/ 260350 h 2654300"/>
              <a:gd name="connsiteX4" fmla="*/ 0 w 4400550"/>
              <a:gd name="connsiteY4" fmla="*/ 2654300 h 2654300"/>
              <a:gd name="connsiteX5" fmla="*/ 3556000 w 4400550"/>
              <a:gd name="connsiteY5" fmla="*/ 914400 h 2654300"/>
              <a:gd name="connsiteX6" fmla="*/ 3492500 w 4400550"/>
              <a:gd name="connsiteY6" fmla="*/ 1231900 h 2654300"/>
              <a:gd name="connsiteX0" fmla="*/ 3492500 w 4400550"/>
              <a:gd name="connsiteY0" fmla="*/ 1236663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6000 w 4400550"/>
              <a:gd name="connsiteY5" fmla="*/ 919163 h 2659063"/>
              <a:gd name="connsiteX6" fmla="*/ 3492500 w 4400550"/>
              <a:gd name="connsiteY6" fmla="*/ 1236663 h 2659063"/>
              <a:gd name="connsiteX0" fmla="*/ 3478212 w 4400550"/>
              <a:gd name="connsiteY0" fmla="*/ 1239044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6000 w 4400550"/>
              <a:gd name="connsiteY5" fmla="*/ 919163 h 2659063"/>
              <a:gd name="connsiteX6" fmla="*/ 3478212 w 4400550"/>
              <a:gd name="connsiteY6" fmla="*/ 1239044 h 2659063"/>
              <a:gd name="connsiteX0" fmla="*/ 3478212 w 4400550"/>
              <a:gd name="connsiteY0" fmla="*/ 1239044 h 2659063"/>
              <a:gd name="connsiteX1" fmla="*/ 4400550 w 4400550"/>
              <a:gd name="connsiteY1" fmla="*/ 754063 h 2659063"/>
              <a:gd name="connsiteX2" fmla="*/ 3767137 w 4400550"/>
              <a:gd name="connsiteY2" fmla="*/ 0 h 2659063"/>
              <a:gd name="connsiteX3" fmla="*/ 3702050 w 4400550"/>
              <a:gd name="connsiteY3" fmla="*/ 265113 h 2659063"/>
              <a:gd name="connsiteX4" fmla="*/ 0 w 4400550"/>
              <a:gd name="connsiteY4" fmla="*/ 2659063 h 2659063"/>
              <a:gd name="connsiteX5" fmla="*/ 3553619 w 4400550"/>
              <a:gd name="connsiteY5" fmla="*/ 919163 h 2659063"/>
              <a:gd name="connsiteX6" fmla="*/ 3478212 w 4400550"/>
              <a:gd name="connsiteY6" fmla="*/ 1239044 h 265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2659063">
                <a:moveTo>
                  <a:pt x="3478212" y="1239044"/>
                </a:moveTo>
                <a:lnTo>
                  <a:pt x="4400550" y="754063"/>
                </a:lnTo>
                <a:lnTo>
                  <a:pt x="3767137" y="0"/>
                </a:lnTo>
                <a:lnTo>
                  <a:pt x="3702050" y="265113"/>
                </a:lnTo>
                <a:cubicBezTo>
                  <a:pt x="3691467" y="269346"/>
                  <a:pt x="880533" y="311680"/>
                  <a:pt x="0" y="2659063"/>
                </a:cubicBezTo>
                <a:cubicBezTo>
                  <a:pt x="1344083" y="739246"/>
                  <a:pt x="3543036" y="914930"/>
                  <a:pt x="3553619" y="919163"/>
                </a:cubicBezTo>
                <a:lnTo>
                  <a:pt x="3478212" y="1239044"/>
                </a:ln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0">
                <a:schemeClr val="bg1">
                  <a:lumMod val="95000"/>
                </a:schemeClr>
              </a:gs>
            </a:gsLst>
            <a:lin ang="0" scaled="0"/>
            <a:tileRect/>
          </a:gradFill>
          <a:ln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extrusionH="25400" prstMaterial="powder">
            <a:extrusionClr>
              <a:schemeClr val="bg1">
                <a:lumMod val="9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0">
              <a:solidFill>
                <a:prstClr val="white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8155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F1EA-7312-2D6D-28FD-E04CF488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AA97315-FAEE-1918-906D-24680C6C68EA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en-US" altLang="ko-KR" sz="1805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7A10CE7-EDAD-4594-787E-F0F37DCA3042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306E4E-9B95-8EB2-8E00-683C0938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9" y="1167420"/>
            <a:ext cx="3963351" cy="2725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6BA409-0FB1-01FC-FDF8-5B9211097B1A}"/>
              </a:ext>
            </a:extLst>
          </p:cNvPr>
          <p:cNvSpPr txBox="1"/>
          <p:nvPr/>
        </p:nvSpPr>
        <p:spPr>
          <a:xfrm>
            <a:off x="503943" y="1002897"/>
            <a:ext cx="2210585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01. K9 KENNEL BUILDING (</a:t>
            </a:r>
            <a:r>
              <a:rPr lang="ko-KR" altLang="en-US" sz="1000" b="0" i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배중혁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1369744-8870-204E-FEA5-311BE5A62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81" y="1033964"/>
            <a:ext cx="4306270" cy="2553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7CC9FC-D87A-7117-921E-D7F23CC51172}"/>
              </a:ext>
            </a:extLst>
          </p:cNvPr>
          <p:cNvSpPr txBox="1"/>
          <p:nvPr/>
        </p:nvSpPr>
        <p:spPr>
          <a:xfrm>
            <a:off x="6655527" y="942291"/>
            <a:ext cx="2238866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02. K9 STAFF BUILDING (</a:t>
            </a:r>
            <a:r>
              <a:rPr lang="ko-KR" altLang="en-US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이건형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C3E7239-905C-F807-9036-740EDDBB8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409" y="3893269"/>
            <a:ext cx="3066984" cy="2725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8A307-5588-64F0-D9D3-42E1B9404D87}"/>
              </a:ext>
            </a:extLst>
          </p:cNvPr>
          <p:cNvSpPr txBox="1"/>
          <p:nvPr/>
        </p:nvSpPr>
        <p:spPr>
          <a:xfrm>
            <a:off x="6021572" y="3626342"/>
            <a:ext cx="228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04. K9 TRAINING BUILDING (</a:t>
            </a:r>
            <a:r>
              <a:rPr lang="ko-KR" altLang="en-US" sz="1000" b="0" i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양은진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EEF4E87-EBA2-E9F6-E57F-16F06C2C2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03" y="4212277"/>
            <a:ext cx="3719619" cy="23737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859F8E-CCAA-601F-488C-72A95D5B408D}"/>
              </a:ext>
            </a:extLst>
          </p:cNvPr>
          <p:cNvSpPr txBox="1"/>
          <p:nvPr/>
        </p:nvSpPr>
        <p:spPr>
          <a:xfrm>
            <a:off x="991357" y="3891158"/>
            <a:ext cx="28327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03. K9 MAGAZINE STORE BUILDING (</a:t>
            </a:r>
            <a:r>
              <a:rPr lang="ko-KR" altLang="en-US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김지아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6446370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BB92-18C8-53AD-6E49-006197CD1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BF5C853-7C51-6F03-5A06-0C03B0DE659E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en-US" altLang="ko-KR" sz="1805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8608B5B-D7BA-CAB2-4A30-A0B512D0768D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C690566-743B-797C-54B5-B107C5F5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15" y="1081972"/>
            <a:ext cx="3146158" cy="2746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C384A6-86E3-081B-FEB6-BF91AF640BCD}"/>
              </a:ext>
            </a:extLst>
          </p:cNvPr>
          <p:cNvSpPr txBox="1"/>
          <p:nvPr/>
        </p:nvSpPr>
        <p:spPr>
          <a:xfrm>
            <a:off x="324064" y="848412"/>
            <a:ext cx="30669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05. K9 ISOLATION KENNEL BUILDING (</a:t>
            </a:r>
            <a:r>
              <a:rPr lang="ko-KR" altLang="en-US" err="1"/>
              <a:t>심상보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D40DB5-19F9-8CF1-5285-D693EC71D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74" y="1159323"/>
            <a:ext cx="2826419" cy="23008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AF5029-60BC-67D6-246C-772C79771139}"/>
              </a:ext>
            </a:extLst>
          </p:cNvPr>
          <p:cNvSpPr txBox="1"/>
          <p:nvPr/>
        </p:nvSpPr>
        <p:spPr>
          <a:xfrm>
            <a:off x="5390575" y="922386"/>
            <a:ext cx="2370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06. EDG BUILDING–K9 STAFF (</a:t>
            </a:r>
            <a:r>
              <a:rPr lang="ko-KR" altLang="en-US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이재훈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3FD815-1D61-C176-AD60-2F21C38A9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25" y="3455987"/>
            <a:ext cx="3254707" cy="3126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C6C016-3824-480C-23F4-45A18016F7F6}"/>
              </a:ext>
            </a:extLst>
          </p:cNvPr>
          <p:cNvSpPr txBox="1"/>
          <p:nvPr/>
        </p:nvSpPr>
        <p:spPr>
          <a:xfrm>
            <a:off x="4741418" y="3465271"/>
            <a:ext cx="2062365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08. BURN BUILDING (</a:t>
            </a:r>
            <a:r>
              <a:rPr lang="ko-KR" altLang="en-US" sz="1000" b="0" i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장만규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36B5716-3A97-30ED-4FF8-77C1E121C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31" y="4139107"/>
            <a:ext cx="5380546" cy="23059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79AADD-2621-F03B-F119-7680B941F2C9}"/>
              </a:ext>
            </a:extLst>
          </p:cNvPr>
          <p:cNvSpPr txBox="1"/>
          <p:nvPr/>
        </p:nvSpPr>
        <p:spPr>
          <a:xfrm>
            <a:off x="553748" y="4140758"/>
            <a:ext cx="2639656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07. FIRE TRAINING BUILDING (</a:t>
            </a:r>
            <a:r>
              <a:rPr lang="ko-KR" altLang="en-US" sz="1000" b="0" i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강한호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43488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822A90-CDBD-47E6-A583-C581A78A6920}"/>
              </a:ext>
            </a:extLst>
          </p:cNvPr>
          <p:cNvSpPr txBox="1"/>
          <p:nvPr/>
        </p:nvSpPr>
        <p:spPr>
          <a:xfrm>
            <a:off x="359999" y="216000"/>
            <a:ext cx="9180000" cy="36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과제별 추진 현황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671131" y="303957"/>
            <a:ext cx="4666245" cy="216000"/>
            <a:chOff x="2853743" y="303957"/>
            <a:chExt cx="4666245" cy="216000"/>
          </a:xfrm>
        </p:grpSpPr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2853743" y="303957"/>
              <a:ext cx="216000" cy="216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0" marR="0" lvl="0" indent="0" algn="ctr" defTabSz="9001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GB" altLang="ko-KR" sz="105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현대하모니 M" pitchFamily="18" charset="-127"/>
                  <a:ea typeface="현대하모니 M" pitchFamily="18" charset="-127"/>
                </a:rPr>
                <a:t>3</a:t>
              </a:r>
              <a:endParaRPr kumimoji="1" lang="en-GB" altLang="ko-KR" sz="1050" b="0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현대하모니 M" pitchFamily="18" charset="-127"/>
                <a:ea typeface="현대하모니 M" pitchFamily="18" charset="-127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128489" y="321957"/>
              <a:ext cx="4391499" cy="18000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76213" algn="l"/>
                </a:tabLst>
                <a:defRPr/>
              </a:pPr>
              <a:r>
                <a:rPr kumimoji="1" lang="ko-KR" altLang="en-US" sz="14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현대하모니 M" pitchFamily="18" charset="-127"/>
                  <a:ea typeface="현대하모니 M" pitchFamily="18" charset="-127"/>
                  <a:cs typeface="+mn-cs"/>
                </a:rPr>
                <a:t>본부 생산성 향상</a:t>
              </a:r>
            </a:p>
          </p:txBody>
        </p:sp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668589" y="289058"/>
            <a:ext cx="1872000" cy="25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noAutofit/>
          </a:bodyPr>
          <a:lstStyle/>
          <a:p>
            <a:pPr marL="0" marR="0" lvl="0" indent="0" algn="r" defTabSz="9001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엔지니어링사업부 플랜트토건설계실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96000" y="1008000"/>
            <a:ext cx="72000" cy="180000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 w="1270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과제 개요</a:t>
            </a:r>
            <a:endParaRPr kumimoji="0" lang="ko-KR" altLang="en-US" sz="1000" b="0" i="0" u="none" strike="noStrike" kern="1200" cap="none" spc="0" normalizeH="0" baseline="0" noProof="0">
              <a:ln w="12700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2736000" y="936000"/>
          <a:ext cx="6732000" cy="2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27985999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50678044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56063562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43236319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99480312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35323883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담당 리더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이호성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실장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실무자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정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 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이양천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팀장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 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부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박기범 책임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협업 조직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스마트토건기술팀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E0EDC61-51F8-CF2B-B736-E1EEB7E8CE89}"/>
              </a:ext>
            </a:extLst>
          </p:cNvPr>
          <p:cNvSpPr/>
          <p:nvPr/>
        </p:nvSpPr>
        <p:spPr>
          <a:xfrm>
            <a:off x="391899" y="2556000"/>
            <a:ext cx="72000" cy="180000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/>
          <a:lstStyle/>
          <a:p>
            <a:pPr lvl="0" defTabSz="914400">
              <a:defRPr/>
            </a:pPr>
            <a:r>
              <a:rPr lang="ko-KR" altLang="en-US" sz="1100">
                <a:ln w="1270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추진 계획 </a:t>
            </a:r>
            <a:r>
              <a:rPr lang="en-US" altLang="ko-KR" sz="1100">
                <a:ln w="1270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100">
                <a:ln w="1270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상세</a:t>
            </a:r>
            <a:r>
              <a:rPr lang="en-US" altLang="ko-KR" sz="1100">
                <a:ln w="1270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000">
              <a:ln w="12700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3753E9-7266-3431-9D85-B0D45C5569BC}"/>
              </a:ext>
            </a:extLst>
          </p:cNvPr>
          <p:cNvSpPr/>
          <p:nvPr/>
        </p:nvSpPr>
        <p:spPr>
          <a:xfrm>
            <a:off x="391899" y="2843919"/>
            <a:ext cx="9076101" cy="378042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414246-7BFF-016D-5AB5-E6933350FF01}"/>
              </a:ext>
            </a:extLst>
          </p:cNvPr>
          <p:cNvSpPr/>
          <p:nvPr/>
        </p:nvSpPr>
        <p:spPr>
          <a:xfrm>
            <a:off x="589489" y="3354302"/>
            <a:ext cx="868962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기존업무방식</a:t>
            </a:r>
            <a:endParaRPr lang="en-US" altLang="ko-KR" sz="10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A8301E-ACBC-6414-6ED0-7A7996E07D71}"/>
              </a:ext>
            </a:extLst>
          </p:cNvPr>
          <p:cNvSpPr/>
          <p:nvPr/>
        </p:nvSpPr>
        <p:spPr>
          <a:xfrm>
            <a:off x="3141578" y="3248180"/>
            <a:ext cx="1275106" cy="4956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업무 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 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업그레이드</a:t>
            </a:r>
            <a:endParaRPr lang="en-US" altLang="ko-KR" sz="10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latinLnBrk="0">
              <a:spcBef>
                <a:spcPts val="300"/>
              </a:spcBef>
            </a:pP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(6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 핵심 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A9D00B-6C4E-C579-DBAF-33E955784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25" y="3785601"/>
            <a:ext cx="4127281" cy="276673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930DD5-86AD-454B-078A-E90275AFFF67}"/>
              </a:ext>
            </a:extLst>
          </p:cNvPr>
          <p:cNvGrpSpPr/>
          <p:nvPr/>
        </p:nvGrpSpPr>
        <p:grpSpPr>
          <a:xfrm>
            <a:off x="503585" y="4312541"/>
            <a:ext cx="972000" cy="1570817"/>
            <a:chOff x="5811691" y="1812083"/>
            <a:chExt cx="1082930" cy="157081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4F4FA4D-B419-0D3D-C163-439A61A4494F}"/>
                </a:ext>
              </a:extLst>
            </p:cNvPr>
            <p:cNvSpPr/>
            <p:nvPr/>
          </p:nvSpPr>
          <p:spPr>
            <a:xfrm>
              <a:off x="5811691" y="1812083"/>
              <a:ext cx="1082930" cy="15708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lvl="0" algn="ctr" defTabSz="957879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lvl="0" algn="ctr" defTabSz="957879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latinLnBrk="0">
                <a:spcBef>
                  <a:spcPts val="300"/>
                </a:spcBef>
              </a:pPr>
              <a:endParaRPr lang="en-US" altLang="ko-KR" sz="8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 latinLnBrk="0">
                <a:spcBef>
                  <a:spcPts val="300"/>
                </a:spcBef>
              </a:pPr>
              <a:r>
                <a:rPr lang="en-US" altLang="ko-KR" sz="8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-</a:t>
              </a:r>
              <a:r>
                <a:rPr lang="ko-KR" altLang="en-US" sz="80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문서기반의</a:t>
              </a:r>
              <a:r>
                <a:rPr lang="en-US" altLang="ko-KR" sz="8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작업흐름</a:t>
              </a:r>
              <a:endParaRPr lang="en-US" altLang="ko-KR" sz="8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 latinLnBrk="0">
                <a:spcBef>
                  <a:spcPts val="300"/>
                </a:spcBef>
              </a:pPr>
              <a:r>
                <a:rPr lang="en-US" altLang="ko-KR" sz="8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-2D</a:t>
              </a:r>
              <a:r>
                <a:rPr lang="ko-KR" altLang="en-US" sz="8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제도 및 </a:t>
              </a:r>
              <a:r>
                <a:rPr lang="ko-KR" altLang="en-US" sz="80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상세작업</a:t>
              </a:r>
              <a:endParaRPr lang="en-US" altLang="ko-KR" sz="8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 latinLnBrk="0">
                <a:spcBef>
                  <a:spcPts val="300"/>
                </a:spcBef>
              </a:pPr>
              <a:r>
                <a:rPr lang="en-US" altLang="ko-KR" sz="8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-</a:t>
              </a:r>
              <a:r>
                <a:rPr lang="ko-KR" altLang="en-US" sz="8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선형적인 </a:t>
              </a:r>
              <a:r>
                <a:rPr lang="ko-KR" altLang="en-US" sz="80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작업흐름</a:t>
              </a:r>
              <a:endParaRPr lang="en-US" altLang="ko-KR" sz="8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 latinLnBrk="0">
                <a:spcBef>
                  <a:spcPts val="300"/>
                </a:spcBef>
              </a:pPr>
              <a:r>
                <a:rPr lang="en-US" altLang="ko-KR" sz="8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-</a:t>
              </a:r>
              <a:r>
                <a:rPr lang="ko-KR" altLang="en-US" sz="80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비동시적인</a:t>
              </a:r>
              <a:r>
                <a:rPr lang="ko-KR" altLang="en-US" sz="8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의사소통</a:t>
              </a:r>
              <a:endParaRPr lang="en-US" altLang="ko-KR" sz="8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 latinLnBrk="0">
                <a:spcBef>
                  <a:spcPts val="300"/>
                </a:spcBef>
              </a:pPr>
              <a:r>
                <a:rPr lang="en-US" altLang="ko-KR" sz="8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-</a:t>
              </a:r>
              <a:r>
                <a:rPr lang="ko-KR" altLang="en-US" sz="8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상호 호환성 부족</a:t>
              </a:r>
              <a:endParaRPr lang="en-US" altLang="ko-KR" sz="8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lvl="0" algn="ctr" defTabSz="957879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5" name="모서리가 둥근 직사각형 1">
              <a:extLst>
                <a:ext uri="{FF2B5EF4-FFF2-40B4-BE49-F238E27FC236}">
                  <a16:creationId xmlns:a16="http://schemas.microsoft.com/office/drawing/2014/main" id="{BD8DAAED-FC01-6FE2-74E5-E66ED2AE6AF9}"/>
                </a:ext>
              </a:extLst>
            </p:cNvPr>
            <p:cNvSpPr/>
            <p:nvPr/>
          </p:nvSpPr>
          <p:spPr>
            <a:xfrm>
              <a:off x="5923763" y="1924505"/>
              <a:ext cx="792000" cy="180000"/>
            </a:xfrm>
            <a:prstGeom prst="roundRect">
              <a:avLst/>
            </a:prstGeom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8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2D CAD </a:t>
              </a:r>
              <a:r>
                <a:rPr lang="ko-KR" altLang="en-US" sz="8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도면</a:t>
              </a:r>
            </a:p>
          </p:txBody>
        </p:sp>
        <p:sp>
          <p:nvSpPr>
            <p:cNvPr id="26" name="모서리가 둥근 직사각형 23">
              <a:extLst>
                <a:ext uri="{FF2B5EF4-FFF2-40B4-BE49-F238E27FC236}">
                  <a16:creationId xmlns:a16="http://schemas.microsoft.com/office/drawing/2014/main" id="{F4645F1E-9974-E94A-A1AA-D592527F463E}"/>
                </a:ext>
              </a:extLst>
            </p:cNvPr>
            <p:cNvSpPr/>
            <p:nvPr/>
          </p:nvSpPr>
          <p:spPr>
            <a:xfrm>
              <a:off x="5923763" y="2149472"/>
              <a:ext cx="792000" cy="180000"/>
            </a:xfrm>
            <a:prstGeom prst="roundRect">
              <a:avLst/>
            </a:prstGeom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8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ABOQ </a:t>
              </a:r>
              <a:r>
                <a:rPr lang="ko-KR" altLang="en-US" sz="8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물량</a:t>
              </a:r>
            </a:p>
          </p:txBody>
        </p:sp>
        <p:sp>
          <p:nvSpPr>
            <p:cNvPr id="27" name="모서리가 둥근 직사각형 25">
              <a:extLst>
                <a:ext uri="{FF2B5EF4-FFF2-40B4-BE49-F238E27FC236}">
                  <a16:creationId xmlns:a16="http://schemas.microsoft.com/office/drawing/2014/main" id="{8139D91C-1113-6511-E668-806EE0FC35F0}"/>
                </a:ext>
              </a:extLst>
            </p:cNvPr>
            <p:cNvSpPr/>
            <p:nvPr/>
          </p:nvSpPr>
          <p:spPr>
            <a:xfrm>
              <a:off x="5923763" y="2365327"/>
              <a:ext cx="792000" cy="180000"/>
            </a:xfrm>
            <a:prstGeom prst="roundRect">
              <a:avLst/>
            </a:prstGeom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8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별도의 </a:t>
              </a:r>
              <a:r>
                <a:rPr lang="en-US" altLang="ko-KR" sz="8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3D</a:t>
              </a:r>
              <a:r>
                <a:rPr lang="ko-KR" altLang="en-US" sz="8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모델링</a:t>
              </a:r>
            </a:p>
          </p:txBody>
        </p:sp>
      </p:grpSp>
      <p:sp>
        <p:nvSpPr>
          <p:cNvPr id="28" name="오른쪽 화살표 9">
            <a:extLst>
              <a:ext uri="{FF2B5EF4-FFF2-40B4-BE49-F238E27FC236}">
                <a16:creationId xmlns:a16="http://schemas.microsoft.com/office/drawing/2014/main" id="{889C2F31-4150-AE5D-CBD5-FC7DCE78977F}"/>
              </a:ext>
            </a:extLst>
          </p:cNvPr>
          <p:cNvSpPr/>
          <p:nvPr/>
        </p:nvSpPr>
        <p:spPr>
          <a:xfrm>
            <a:off x="1594305" y="4736929"/>
            <a:ext cx="206650" cy="715059"/>
          </a:xfrm>
          <a:prstGeom prst="rightArrow">
            <a:avLst>
              <a:gd name="adj1" fmla="val 73631"/>
              <a:gd name="adj2" fmla="val 6226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9">
            <a:extLst>
              <a:ext uri="{FF2B5EF4-FFF2-40B4-BE49-F238E27FC236}">
                <a16:creationId xmlns:a16="http://schemas.microsoft.com/office/drawing/2014/main" id="{0EFFD8FC-5D47-E146-0E40-00DB4A04DD55}"/>
              </a:ext>
            </a:extLst>
          </p:cNvPr>
          <p:cNvSpPr/>
          <p:nvPr/>
        </p:nvSpPr>
        <p:spPr>
          <a:xfrm>
            <a:off x="1715383" y="3432728"/>
            <a:ext cx="1169262" cy="156871"/>
          </a:xfrm>
          <a:prstGeom prst="rightArrow">
            <a:avLst>
              <a:gd name="adj1" fmla="val 54201"/>
              <a:gd name="adj2" fmla="val 84932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9DDF60-29B3-21FE-AB13-06F983777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59" b="28326"/>
          <a:stretch/>
        </p:blipFill>
        <p:spPr>
          <a:xfrm>
            <a:off x="8352457" y="5146301"/>
            <a:ext cx="1074277" cy="336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024EBF-E153-D371-0165-131AE1FC94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624" y="4201321"/>
            <a:ext cx="954892" cy="3000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4144D6-4395-7D44-C2B6-C4E4084A1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761" y="4205619"/>
            <a:ext cx="964551" cy="23173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D95F12-9811-9DAE-0B26-DC2772447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6" y="5091880"/>
            <a:ext cx="886598" cy="3365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70E1C3-BF1E-92E3-1A72-3E1C735EB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6761" y="4521553"/>
            <a:ext cx="654885" cy="288516"/>
          </a:xfrm>
          <a:prstGeom prst="rect">
            <a:avLst/>
          </a:prstGeom>
        </p:spPr>
      </p:pic>
      <p:sp>
        <p:nvSpPr>
          <p:cNvPr id="16" name="자유형 35">
            <a:extLst>
              <a:ext uri="{FF2B5EF4-FFF2-40B4-BE49-F238E27FC236}">
                <a16:creationId xmlns:a16="http://schemas.microsoft.com/office/drawing/2014/main" id="{961BAF98-E3FA-4120-7EF0-B28F520010E4}"/>
              </a:ext>
            </a:extLst>
          </p:cNvPr>
          <p:cNvSpPr/>
          <p:nvPr/>
        </p:nvSpPr>
        <p:spPr>
          <a:xfrm>
            <a:off x="7205223" y="4208940"/>
            <a:ext cx="458478" cy="2467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건축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353D27-32B9-2087-5F4D-75FFEA2715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31" y="4650205"/>
            <a:ext cx="954892" cy="300041"/>
          </a:xfrm>
          <a:prstGeom prst="rect">
            <a:avLst/>
          </a:prstGeom>
        </p:spPr>
      </p:pic>
      <p:sp>
        <p:nvSpPr>
          <p:cNvPr id="19" name="자유형 35">
            <a:extLst>
              <a:ext uri="{FF2B5EF4-FFF2-40B4-BE49-F238E27FC236}">
                <a16:creationId xmlns:a16="http://schemas.microsoft.com/office/drawing/2014/main" id="{48EFD3BB-0BA8-5644-97DD-72C994026BF9}"/>
              </a:ext>
            </a:extLst>
          </p:cNvPr>
          <p:cNvSpPr/>
          <p:nvPr/>
        </p:nvSpPr>
        <p:spPr>
          <a:xfrm>
            <a:off x="7199930" y="4657824"/>
            <a:ext cx="458478" cy="2467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HVAC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자유형 35">
            <a:extLst>
              <a:ext uri="{FF2B5EF4-FFF2-40B4-BE49-F238E27FC236}">
                <a16:creationId xmlns:a16="http://schemas.microsoft.com/office/drawing/2014/main" id="{4515999F-161A-D71D-69B7-93FFD2B74EE4}"/>
              </a:ext>
            </a:extLst>
          </p:cNvPr>
          <p:cNvSpPr/>
          <p:nvPr/>
        </p:nvSpPr>
        <p:spPr>
          <a:xfrm>
            <a:off x="7214277" y="5141249"/>
            <a:ext cx="458478" cy="2467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토목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오른쪽 화살표 9">
            <a:extLst>
              <a:ext uri="{FF2B5EF4-FFF2-40B4-BE49-F238E27FC236}">
                <a16:creationId xmlns:a16="http://schemas.microsoft.com/office/drawing/2014/main" id="{A028C97D-BB80-9613-B7E2-77BBC7B21DF6}"/>
              </a:ext>
            </a:extLst>
          </p:cNvPr>
          <p:cNvSpPr/>
          <p:nvPr/>
        </p:nvSpPr>
        <p:spPr>
          <a:xfrm>
            <a:off x="7849991" y="4401973"/>
            <a:ext cx="520055" cy="715059"/>
          </a:xfrm>
          <a:prstGeom prst="rightArrow">
            <a:avLst>
              <a:gd name="adj1" fmla="val 73631"/>
              <a:gd name="adj2" fmla="val 6226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7882766-C515-760E-D6EB-81272B9905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8227" y="5518829"/>
            <a:ext cx="922736" cy="241414"/>
          </a:xfrm>
          <a:prstGeom prst="rect">
            <a:avLst/>
          </a:prstGeom>
        </p:spPr>
      </p:pic>
      <p:sp>
        <p:nvSpPr>
          <p:cNvPr id="37" name="자유형 35">
            <a:extLst>
              <a:ext uri="{FF2B5EF4-FFF2-40B4-BE49-F238E27FC236}">
                <a16:creationId xmlns:a16="http://schemas.microsoft.com/office/drawing/2014/main" id="{E01C9C5A-6C33-68A2-A39F-0E4A1CB7523F}"/>
              </a:ext>
            </a:extLst>
          </p:cNvPr>
          <p:cNvSpPr/>
          <p:nvPr/>
        </p:nvSpPr>
        <p:spPr>
          <a:xfrm>
            <a:off x="8431117" y="3940892"/>
            <a:ext cx="569412" cy="209785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설계단계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8" name="자유형 35">
            <a:extLst>
              <a:ext uri="{FF2B5EF4-FFF2-40B4-BE49-F238E27FC236}">
                <a16:creationId xmlns:a16="http://schemas.microsoft.com/office/drawing/2014/main" id="{5B0A02C1-C891-463F-B09D-FC8AEE609C98}"/>
              </a:ext>
            </a:extLst>
          </p:cNvPr>
          <p:cNvSpPr/>
          <p:nvPr/>
        </p:nvSpPr>
        <p:spPr>
          <a:xfrm>
            <a:off x="8431117" y="4963592"/>
            <a:ext cx="756000" cy="216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Review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단계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C90AD4-7E37-8E0D-3D2D-146D4813EA72}"/>
              </a:ext>
            </a:extLst>
          </p:cNvPr>
          <p:cNvSpPr/>
          <p:nvPr/>
        </p:nvSpPr>
        <p:spPr>
          <a:xfrm>
            <a:off x="1001244" y="2965539"/>
            <a:ext cx="4074849" cy="2384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실무 적용 </a:t>
            </a:r>
            <a:r>
              <a:rPr lang="en-US" altLang="ko-KR" sz="12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Feed Back</a:t>
            </a:r>
            <a:r>
              <a:rPr lang="ko-KR" altLang="en-US" sz="12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통한 </a:t>
            </a:r>
            <a:r>
              <a:rPr lang="en-US" altLang="ko-KR" sz="12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kumimoji="1"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 Process </a:t>
            </a:r>
            <a:r>
              <a:rPr kumimoji="1"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업그레이드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53E345-56E2-D217-CC16-0961B8172898}"/>
              </a:ext>
            </a:extLst>
          </p:cNvPr>
          <p:cNvSpPr/>
          <p:nvPr/>
        </p:nvSpPr>
        <p:spPr>
          <a:xfrm>
            <a:off x="6696501" y="2965551"/>
            <a:ext cx="2052000" cy="2384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 </a:t>
            </a:r>
            <a:r>
              <a:rPr lang="ko-KR" altLang="en-US" sz="12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정보 교환 지침 수립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0900B78-BC03-71D1-D4DA-801297C443FF}"/>
              </a:ext>
            </a:extLst>
          </p:cNvPr>
          <p:cNvSpPr/>
          <p:nvPr/>
        </p:nvSpPr>
        <p:spPr>
          <a:xfrm>
            <a:off x="6255624" y="5594290"/>
            <a:ext cx="1526963" cy="30004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7" lvl="0" algn="ctr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토건설계실</a:t>
            </a:r>
            <a:r>
              <a:rPr lang="en-US" altLang="ko-KR" sz="12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협업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오른쪽 화살표 9">
            <a:extLst>
              <a:ext uri="{FF2B5EF4-FFF2-40B4-BE49-F238E27FC236}">
                <a16:creationId xmlns:a16="http://schemas.microsoft.com/office/drawing/2014/main" id="{C5EB3050-A975-53E6-73B8-B66D1207B25F}"/>
              </a:ext>
            </a:extLst>
          </p:cNvPr>
          <p:cNvSpPr/>
          <p:nvPr/>
        </p:nvSpPr>
        <p:spPr>
          <a:xfrm>
            <a:off x="4576187" y="3429722"/>
            <a:ext cx="396000" cy="156871"/>
          </a:xfrm>
          <a:prstGeom prst="rightArrow">
            <a:avLst>
              <a:gd name="adj1" fmla="val 54201"/>
              <a:gd name="adj2" fmla="val 84932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8C372A-6A82-A12C-098C-5C5E43884506}"/>
              </a:ext>
            </a:extLst>
          </p:cNvPr>
          <p:cNvSpPr/>
          <p:nvPr/>
        </p:nvSpPr>
        <p:spPr>
          <a:xfrm>
            <a:off x="5076093" y="3312019"/>
            <a:ext cx="1116000" cy="4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2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건축실무       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Full BIM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전환</a:t>
            </a:r>
            <a:endParaRPr lang="en-US" altLang="ko-KR" sz="11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C01A528C-FA6D-0D91-CCC3-89D2AC52B72F}"/>
              </a:ext>
            </a:extLst>
          </p:cNvPr>
          <p:cNvGraphicFramePr>
            <a:graphicFrameLocks noGrp="1"/>
          </p:cNvGraphicFramePr>
          <p:nvPr/>
        </p:nvGraphicFramePr>
        <p:xfrm>
          <a:off x="396873" y="1296000"/>
          <a:ext cx="9072000" cy="10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2140998587"/>
                    </a:ext>
                  </a:extLst>
                </a:gridCol>
                <a:gridCol w="4134762">
                  <a:extLst>
                    <a:ext uri="{9D8B030D-6E8A-4147-A177-3AD203B41FA5}">
                      <a16:colId xmlns:a16="http://schemas.microsoft.com/office/drawing/2014/main" val="3916527"/>
                    </a:ext>
                  </a:extLst>
                </a:gridCol>
                <a:gridCol w="2957238">
                  <a:extLst>
                    <a:ext uri="{9D8B030D-6E8A-4147-A177-3AD203B41FA5}">
                      <a16:colId xmlns:a16="http://schemas.microsoft.com/office/drawing/2014/main" val="27985999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과제명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과제 개요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핵심결과지표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759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플랜트건축설계 실무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Process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의  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전환 적용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(24-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디지털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-03)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-1440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Char char="·"/>
                        <a:tabLst/>
                        <a:defRPr/>
                      </a:pP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실무 적용 </a:t>
                      </a: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Feed Back</a:t>
                      </a: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을 통한 </a:t>
                      </a: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</a:t>
                      </a:r>
                      <a:r>
                        <a:rPr kumimoji="1" lang="en-US" altLang="ko-KR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 Work Process </a:t>
                      </a:r>
                      <a:r>
                        <a:rPr kumimoji="1" lang="ko-KR" altLang="en-US" sz="10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현대하모니 L" panose="02020603020101020101" pitchFamily="18" charset="-127"/>
                        </a:rPr>
                        <a:t>업그레이드</a:t>
                      </a:r>
                      <a:endParaRPr lang="en-US" altLang="ko-KR" sz="1000" b="0" kern="120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216000" marR="0" lvl="0" indent="-1440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Char char="·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 단계에서의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3D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기반 정보 교환 지침 수립</a:t>
                      </a:r>
                      <a:endParaRPr kumimoji="0" lang="en-US" altLang="ko-KR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14325" marR="0" lvl="0" indent="-228600" algn="l" defTabSz="914284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플랜트건축설계팀 </a:t>
                      </a: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 Work Process </a:t>
                      </a: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매뉴얼 작성</a:t>
                      </a:r>
                      <a:endParaRPr lang="en-US" altLang="ko-KR" sz="1000" b="0" kern="120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314325" marR="0" lvl="0" indent="-228600" algn="l" defTabSz="914284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en-US" altLang="ko-KR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</a:t>
                      </a:r>
                      <a:r>
                        <a:rPr lang="ko-KR" altLang="en-US" sz="10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모델의 변환 지침 수립</a:t>
                      </a:r>
                      <a:endParaRPr lang="en-US" altLang="ko-KR" sz="1000" b="0" kern="120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677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7F3E-7D5D-B084-2A30-00DF9736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65F9D45F-EDAE-7C7E-FCA4-4C9D2454E9F3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966DBA5-6A64-5E48-5D8F-7FCC8C3E0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96744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2.1 BIM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 표준 정보 입력 체계</a:t>
                      </a:r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2/3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B018E9E-A4E0-3C20-49A3-8F8B87C35324}"/>
              </a:ext>
            </a:extLst>
          </p:cNvPr>
          <p:cNvSpPr txBox="1"/>
          <p:nvPr/>
        </p:nvSpPr>
        <p:spPr>
          <a:xfrm>
            <a:off x="331602" y="1544506"/>
            <a:ext cx="1102752" cy="9079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marL="0"/>
            <a:r>
              <a:rPr lang="en-US" altLang="ko-KR" sz="1800"/>
              <a:t>BIM</a:t>
            </a:r>
            <a:r>
              <a:rPr lang="ko-KR" altLang="en-US" sz="1800"/>
              <a:t> </a:t>
            </a:r>
            <a:endParaRPr lang="en-US" altLang="ko-KR" sz="1800"/>
          </a:p>
          <a:p>
            <a:pPr marL="0"/>
            <a:r>
              <a:rPr lang="ko-KR" altLang="en-US" sz="1800"/>
              <a:t>팀 표준    설계</a:t>
            </a:r>
            <a:r>
              <a:rPr lang="en-US" altLang="ko-KR" sz="1800"/>
              <a:t> </a:t>
            </a:r>
            <a:r>
              <a:rPr lang="ko-KR" altLang="en-US" sz="1800"/>
              <a:t>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94DF3-457D-CB9D-2724-529AF274265A}"/>
              </a:ext>
            </a:extLst>
          </p:cNvPr>
          <p:cNvSpPr txBox="1"/>
          <p:nvPr/>
        </p:nvSpPr>
        <p:spPr>
          <a:xfrm>
            <a:off x="2133602" y="2115620"/>
            <a:ext cx="1592486" cy="10002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800"/>
              <a:t>BIM</a:t>
            </a:r>
            <a:r>
              <a:rPr lang="ko-KR" altLang="en-US" sz="1800"/>
              <a:t> 팀 표준 </a:t>
            </a:r>
            <a:r>
              <a:rPr lang="en-US" altLang="ko-KR" sz="1800"/>
              <a:t>Family List</a:t>
            </a:r>
          </a:p>
          <a:p>
            <a:r>
              <a:rPr lang="en-US" altLang="ko-KR" sz="1800"/>
              <a:t>(</a:t>
            </a:r>
            <a:r>
              <a:rPr lang="ko-KR" altLang="en-US" sz="1800"/>
              <a:t>입찰</a:t>
            </a:r>
            <a:r>
              <a:rPr lang="en-US" altLang="ko-KR" sz="1800"/>
              <a:t>/</a:t>
            </a:r>
            <a:r>
              <a:rPr lang="ko-KR" altLang="en-US" sz="1800"/>
              <a:t>실행</a:t>
            </a:r>
            <a:r>
              <a:rPr lang="en-US" altLang="ko-KR" sz="1800"/>
              <a:t>)</a:t>
            </a:r>
            <a:endParaRPr lang="ko-KR" alt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48D69-8142-9895-0787-2F6DA9BACC7E}"/>
              </a:ext>
            </a:extLst>
          </p:cNvPr>
          <p:cNvSpPr txBox="1"/>
          <p:nvPr/>
        </p:nvSpPr>
        <p:spPr>
          <a:xfrm>
            <a:off x="7465382" y="1329338"/>
            <a:ext cx="770966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marL="0"/>
            <a:r>
              <a:rPr lang="ko-KR" altLang="en-US" b="1"/>
              <a:t>도면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597D2-37F6-4784-05A1-ED80F4911146}"/>
              </a:ext>
            </a:extLst>
          </p:cNvPr>
          <p:cNvSpPr txBox="1"/>
          <p:nvPr/>
        </p:nvSpPr>
        <p:spPr>
          <a:xfrm>
            <a:off x="7465374" y="2461424"/>
            <a:ext cx="770967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b="1"/>
              <a:t>물량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746E239-188D-A5BE-0B25-EE87D9D4AD53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1434354" y="1483227"/>
            <a:ext cx="6031028" cy="515250"/>
          </a:xfrm>
          <a:prstGeom prst="bentConnector3">
            <a:avLst>
              <a:gd name="adj1" fmla="val 34995"/>
            </a:avLst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A2EF4F1-CAF4-6821-3674-8200026312A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434354" y="1998477"/>
            <a:ext cx="699248" cy="617280"/>
          </a:xfrm>
          <a:prstGeom prst="bentConnector3">
            <a:avLst>
              <a:gd name="adj1" fmla="val 50000"/>
            </a:avLst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F98B01-248B-6B98-5E06-DB62BAA3713F}"/>
              </a:ext>
            </a:extLst>
          </p:cNvPr>
          <p:cNvSpPr txBox="1"/>
          <p:nvPr/>
        </p:nvSpPr>
        <p:spPr>
          <a:xfrm>
            <a:off x="4357674" y="1832084"/>
            <a:ext cx="1800000" cy="4924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/>
              <a:t>F1 Family Group</a:t>
            </a:r>
          </a:p>
          <a:p>
            <a:r>
              <a:rPr lang="en-US" altLang="ko-KR" sz="1100"/>
              <a:t>* Base</a:t>
            </a:r>
            <a:r>
              <a:rPr lang="ko-KR" altLang="en-US" sz="1100"/>
              <a:t> </a:t>
            </a:r>
            <a:r>
              <a:rPr lang="en-US" altLang="ko-KR" sz="1100"/>
              <a:t>Family</a:t>
            </a:r>
            <a:endParaRPr lang="ko-KR" altLang="en-US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E86D7-269D-03E1-3A6A-00BFEBC0D67A}"/>
              </a:ext>
            </a:extLst>
          </p:cNvPr>
          <p:cNvSpPr txBox="1"/>
          <p:nvPr/>
        </p:nvSpPr>
        <p:spPr>
          <a:xfrm>
            <a:off x="4357674" y="2372425"/>
            <a:ext cx="1800000" cy="4924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/>
              <a:t>F2 Family Group</a:t>
            </a:r>
          </a:p>
          <a:p>
            <a:r>
              <a:rPr lang="en-US" altLang="ko-KR" sz="1100"/>
              <a:t>* F1-R1 </a:t>
            </a:r>
            <a:r>
              <a:rPr lang="ko-KR" altLang="en-US" sz="1100"/>
              <a:t>사이의 </a:t>
            </a:r>
            <a:r>
              <a:rPr lang="en-US" altLang="ko-KR" sz="1100"/>
              <a:t>Family</a:t>
            </a:r>
            <a:endParaRPr lang="ko-KR" altLang="en-US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6FEF9-DDF9-37B9-EFB8-76F1E134F7EF}"/>
              </a:ext>
            </a:extLst>
          </p:cNvPr>
          <p:cNvSpPr txBox="1"/>
          <p:nvPr/>
        </p:nvSpPr>
        <p:spPr>
          <a:xfrm>
            <a:off x="4357673" y="2912764"/>
            <a:ext cx="1800000" cy="4924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/>
              <a:t>R1 Family Group</a:t>
            </a:r>
          </a:p>
          <a:p>
            <a:r>
              <a:rPr lang="en-US" altLang="ko-KR" sz="1100"/>
              <a:t>* Room Family</a:t>
            </a:r>
            <a:endParaRPr lang="ko-KR" altLang="en-US" sz="110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B160E5D-2F89-C4F8-06C7-1579ACA2E8F4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3726088" y="2078306"/>
            <a:ext cx="631586" cy="537451"/>
          </a:xfrm>
          <a:prstGeom prst="bentConnector3">
            <a:avLst>
              <a:gd name="adj1" fmla="val 50000"/>
            </a:avLst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5A8BA26-F709-3B5F-6EEC-115ADD844E0D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3726088" y="2615757"/>
            <a:ext cx="631586" cy="2890"/>
          </a:xfrm>
          <a:prstGeom prst="bentConnector3">
            <a:avLst>
              <a:gd name="adj1" fmla="val 50000"/>
            </a:avLst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E226622-565F-F833-0FE6-9C8B6E70D718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26088" y="2615757"/>
            <a:ext cx="631585" cy="543229"/>
          </a:xfrm>
          <a:prstGeom prst="bentConnector3">
            <a:avLst>
              <a:gd name="adj1" fmla="val 50000"/>
            </a:avLst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E274412-8469-835B-0696-6DC1BA9EBE10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6157674" y="2078306"/>
            <a:ext cx="1307700" cy="537007"/>
          </a:xfrm>
          <a:prstGeom prst="bentConnector3">
            <a:avLst>
              <a:gd name="adj1" fmla="val 50000"/>
            </a:avLst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CDA019B-FB5F-83E2-3436-50D9267081BF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6157674" y="2615313"/>
            <a:ext cx="1307700" cy="3334"/>
          </a:xfrm>
          <a:prstGeom prst="bentConnector3">
            <a:avLst>
              <a:gd name="adj1" fmla="val 50000"/>
            </a:avLst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CFAC9DE-B582-1A88-A103-698BD6F71A73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6157673" y="2615313"/>
            <a:ext cx="1307701" cy="543673"/>
          </a:xfrm>
          <a:prstGeom prst="bentConnector3">
            <a:avLst>
              <a:gd name="adj1" fmla="val 50000"/>
            </a:avLst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26FCF6-FA8D-6FB1-8912-950019CA048D}"/>
              </a:ext>
            </a:extLst>
          </p:cNvPr>
          <p:cNvSpPr txBox="1"/>
          <p:nvPr/>
        </p:nvSpPr>
        <p:spPr>
          <a:xfrm>
            <a:off x="4923974" y="1363265"/>
            <a:ext cx="1703297" cy="246221"/>
          </a:xfrm>
          <a:prstGeom prst="rect">
            <a:avLst/>
          </a:prstGeom>
          <a:solidFill>
            <a:srgbClr val="FFEAA7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/>
              <a:t>Key</a:t>
            </a:r>
            <a:r>
              <a:rPr lang="ko-KR" altLang="en-US" sz="1600"/>
              <a:t> </a:t>
            </a:r>
            <a:r>
              <a:rPr lang="en-US" altLang="ko-KR" sz="1600"/>
              <a:t>Schedule</a:t>
            </a:r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415392-6A16-B7A3-80CE-4799216DCC99}"/>
              </a:ext>
            </a:extLst>
          </p:cNvPr>
          <p:cNvSpPr txBox="1"/>
          <p:nvPr/>
        </p:nvSpPr>
        <p:spPr>
          <a:xfrm>
            <a:off x="6351579" y="2369090"/>
            <a:ext cx="735110" cy="492443"/>
          </a:xfrm>
          <a:prstGeom prst="rect">
            <a:avLst/>
          </a:prstGeom>
          <a:solidFill>
            <a:srgbClr val="FFEAA7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/>
              <a:t>물량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541F8D-F130-63FF-1F58-E193E0AEEF31}"/>
              </a:ext>
            </a:extLst>
          </p:cNvPr>
          <p:cNvSpPr txBox="1"/>
          <p:nvPr/>
        </p:nvSpPr>
        <p:spPr>
          <a:xfrm>
            <a:off x="5156617" y="3581629"/>
            <a:ext cx="1800000" cy="30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600"/>
              <a:t>Family </a:t>
            </a:r>
            <a:r>
              <a:rPr lang="ko-KR" altLang="en-US" sz="1600"/>
              <a:t>구성도</a:t>
            </a:r>
            <a:endParaRPr lang="en-US" altLang="ko-KR" sz="1600"/>
          </a:p>
          <a:p>
            <a:pPr algn="l"/>
            <a:r>
              <a:rPr lang="en-US" altLang="ko-KR" sz="1600"/>
              <a:t>0. Room</a:t>
            </a:r>
          </a:p>
          <a:p>
            <a:pPr algn="l"/>
            <a:r>
              <a:rPr lang="en-US" altLang="ko-KR" sz="1600"/>
              <a:t>1. Floors</a:t>
            </a:r>
          </a:p>
          <a:p>
            <a:pPr algn="l"/>
            <a:r>
              <a:rPr lang="en-US" altLang="ko-KR" sz="1600"/>
              <a:t>2. Roofs</a:t>
            </a:r>
          </a:p>
          <a:p>
            <a:pPr algn="l"/>
            <a:r>
              <a:rPr lang="en-US" altLang="ko-KR" sz="1600"/>
              <a:t>3. Walls</a:t>
            </a:r>
          </a:p>
          <a:p>
            <a:pPr algn="l"/>
            <a:r>
              <a:rPr lang="en-US" altLang="ko-KR" sz="1600"/>
              <a:t>4. Structural</a:t>
            </a:r>
            <a:r>
              <a:rPr lang="ko-KR" altLang="en-US" sz="1600"/>
              <a:t> </a:t>
            </a:r>
            <a:r>
              <a:rPr lang="en-US" altLang="ko-KR" sz="1600"/>
              <a:t>FDN</a:t>
            </a:r>
          </a:p>
          <a:p>
            <a:pPr algn="l"/>
            <a:r>
              <a:rPr lang="en-US" altLang="ko-KR" sz="1600"/>
              <a:t>5. Structural Columns</a:t>
            </a:r>
          </a:p>
          <a:p>
            <a:pPr algn="l"/>
            <a:r>
              <a:rPr lang="en-US" altLang="ko-KR" sz="1600"/>
              <a:t>6. Structural Framing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3C30B7-55FB-3501-7339-373B44B70988}"/>
              </a:ext>
            </a:extLst>
          </p:cNvPr>
          <p:cNvSpPr txBox="1"/>
          <p:nvPr/>
        </p:nvSpPr>
        <p:spPr>
          <a:xfrm>
            <a:off x="6956617" y="3581629"/>
            <a:ext cx="1479177" cy="30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600"/>
              <a:t>7. Ceilings</a:t>
            </a:r>
          </a:p>
          <a:p>
            <a:pPr algn="l"/>
            <a:r>
              <a:rPr lang="en-US" altLang="ko-KR" sz="1600"/>
              <a:t>8. Doors</a:t>
            </a:r>
          </a:p>
          <a:p>
            <a:pPr algn="l"/>
            <a:r>
              <a:rPr lang="en-US" altLang="ko-KR" sz="1600"/>
              <a:t>9. Windows</a:t>
            </a:r>
          </a:p>
          <a:p>
            <a:pPr algn="l"/>
            <a:r>
              <a:rPr lang="en-US" altLang="ko-KR" sz="1600"/>
              <a:t>10. Stairs</a:t>
            </a:r>
          </a:p>
          <a:p>
            <a:pPr algn="l"/>
            <a:r>
              <a:rPr lang="en-US" altLang="ko-KR" sz="1600"/>
              <a:t>11. Railings</a:t>
            </a:r>
          </a:p>
          <a:p>
            <a:pPr algn="l"/>
            <a:r>
              <a:rPr lang="en-US" altLang="ko-KR" sz="1600"/>
              <a:t>12. Generic</a:t>
            </a:r>
            <a:endParaRPr lang="ko-KR" altLang="en-US" sz="160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EC7C4500-4FFA-9254-50BA-87CB08642462}"/>
              </a:ext>
            </a:extLst>
          </p:cNvPr>
          <p:cNvCxnSpPr>
            <a:cxnSpLocks/>
            <a:stCxn id="40" idx="1"/>
            <a:endCxn id="2" idx="2"/>
          </p:cNvCxnSpPr>
          <p:nvPr/>
        </p:nvCxnSpPr>
        <p:spPr>
          <a:xfrm rot="10800000">
            <a:off x="882978" y="2452448"/>
            <a:ext cx="194534" cy="3224715"/>
          </a:xfrm>
          <a:prstGeom prst="bentConnector2">
            <a:avLst/>
          </a:prstGeom>
          <a:ln w="12700">
            <a:solidFill>
              <a:schemeClr val="accent1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B963770-F8E0-5A10-2831-2F5F23663783}"/>
              </a:ext>
            </a:extLst>
          </p:cNvPr>
          <p:cNvCxnSpPr>
            <a:cxnSpLocks/>
            <a:stCxn id="35" idx="1"/>
            <a:endCxn id="3" idx="2"/>
          </p:cNvCxnSpPr>
          <p:nvPr/>
        </p:nvCxnSpPr>
        <p:spPr>
          <a:xfrm rot="10800000">
            <a:off x="2929846" y="3115895"/>
            <a:ext cx="957145" cy="1977735"/>
          </a:xfrm>
          <a:prstGeom prst="bentConnector2">
            <a:avLst/>
          </a:prstGeom>
          <a:ln w="12700">
            <a:solidFill>
              <a:schemeClr val="accent1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FEFC04-EE38-1592-4399-D2A98301EAB8}"/>
              </a:ext>
            </a:extLst>
          </p:cNvPr>
          <p:cNvSpPr txBox="1"/>
          <p:nvPr/>
        </p:nvSpPr>
        <p:spPr>
          <a:xfrm>
            <a:off x="3886990" y="3581629"/>
            <a:ext cx="1269627" cy="302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600"/>
              <a:t>▶Family Name</a:t>
            </a:r>
          </a:p>
          <a:p>
            <a:pPr algn="l"/>
            <a:endParaRPr lang="en-US" altLang="ko-KR" sz="1600"/>
          </a:p>
          <a:p>
            <a:pPr algn="l"/>
            <a:r>
              <a:rPr lang="en-US" altLang="ko-KR" sz="1600"/>
              <a:t>▶Work Master </a:t>
            </a:r>
            <a:r>
              <a:rPr lang="ko-KR" altLang="en-US" sz="1600"/>
              <a:t>구성 및 사양</a:t>
            </a:r>
            <a:endParaRPr lang="en-US" altLang="ko-KR" sz="1600"/>
          </a:p>
          <a:p>
            <a:pPr algn="l"/>
            <a:endParaRPr lang="en-US" altLang="ko-KR" sz="1600"/>
          </a:p>
          <a:p>
            <a:pPr algn="l"/>
            <a:r>
              <a:rPr lang="en-US" altLang="ko-KR" sz="1600"/>
              <a:t>▶</a:t>
            </a:r>
            <a:r>
              <a:rPr lang="ko-KR" altLang="en-US" sz="1600"/>
              <a:t>물량산출식 확정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3C21B0-C437-5354-14B4-47397956FD54}"/>
              </a:ext>
            </a:extLst>
          </p:cNvPr>
          <p:cNvSpPr txBox="1"/>
          <p:nvPr/>
        </p:nvSpPr>
        <p:spPr>
          <a:xfrm>
            <a:off x="1077512" y="4748258"/>
            <a:ext cx="1702003" cy="18578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600"/>
              <a:t>1. Interior Finish Style</a:t>
            </a:r>
          </a:p>
          <a:p>
            <a:pPr algn="l"/>
            <a:r>
              <a:rPr lang="en-US" altLang="ko-KR" sz="1600"/>
              <a:t>2. Wall Style</a:t>
            </a:r>
          </a:p>
          <a:p>
            <a:pPr algn="l"/>
            <a:r>
              <a:rPr lang="en-US" altLang="ko-KR" sz="1600"/>
              <a:t>3. Roof Style</a:t>
            </a:r>
          </a:p>
          <a:p>
            <a:pPr algn="l"/>
            <a:r>
              <a:rPr lang="en-US" altLang="ko-KR" sz="1600"/>
              <a:t>4. Door Style</a:t>
            </a:r>
          </a:p>
          <a:p>
            <a:pPr algn="l"/>
            <a:r>
              <a:rPr lang="en-US" altLang="ko-KR" sz="1600"/>
              <a:t>5. Window Style</a:t>
            </a:r>
            <a:endParaRPr lang="ko-KR" altLang="en-US" sz="16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366D6D-E825-A6E3-8127-0D9091ECCDDE}"/>
              </a:ext>
            </a:extLst>
          </p:cNvPr>
          <p:cNvSpPr/>
          <p:nvPr/>
        </p:nvSpPr>
        <p:spPr>
          <a:xfrm>
            <a:off x="353308" y="922881"/>
            <a:ext cx="265270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2.1 </a:t>
            </a:r>
            <a:r>
              <a:rPr lang="en-US" altLang="ko-KR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팀 표준 정보 입력 체계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56116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F1EA-7312-2D6D-28FD-E04CF488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AA97315-FAEE-1918-906D-24680C6C68EA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en-US" altLang="ko-KR" sz="1805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7A10CE7-EDAD-4594-787E-F0F37DCA3042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89DBFD2-1D0A-842B-BA93-6CED5D1D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4" y="1057638"/>
            <a:ext cx="3414565" cy="2691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40328-DD1D-0D73-F838-997DAB561CEE}"/>
              </a:ext>
            </a:extLst>
          </p:cNvPr>
          <p:cNvSpPr txBox="1"/>
          <p:nvPr/>
        </p:nvSpPr>
        <p:spPr>
          <a:xfrm>
            <a:off x="492724" y="893115"/>
            <a:ext cx="19843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09. STORAGE SHELTER (</a:t>
            </a:r>
            <a:r>
              <a:rPr lang="ko-KR" altLang="en-US" sz="1000" b="0" i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배찬우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294D86-7827-4A20-FB20-FA3FACB2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961" y="954293"/>
            <a:ext cx="3269087" cy="24059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932373-F0D7-4D38-D9C0-DE3212503523}"/>
              </a:ext>
            </a:extLst>
          </p:cNvPr>
          <p:cNvSpPr txBox="1"/>
          <p:nvPr/>
        </p:nvSpPr>
        <p:spPr>
          <a:xfrm>
            <a:off x="4565823" y="893115"/>
            <a:ext cx="29784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10. FIRE TRAINING BRIEFING SHELTER (</a:t>
            </a:r>
            <a:r>
              <a:rPr lang="ko-KR" altLang="en-US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노신화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D3DFB3-D2FB-D21D-1231-5C3ED962A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04" y="3899693"/>
            <a:ext cx="3744584" cy="2626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D5E80-5478-06E5-ABFD-D5D1E7F90C79}"/>
              </a:ext>
            </a:extLst>
          </p:cNvPr>
          <p:cNvSpPr txBox="1"/>
          <p:nvPr/>
        </p:nvSpPr>
        <p:spPr>
          <a:xfrm>
            <a:off x="726231" y="3777635"/>
            <a:ext cx="2983583" cy="244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11. SMOKING SHELTER–FIRE TRAINING (</a:t>
            </a:r>
            <a:r>
              <a:rPr lang="ko-KR" altLang="en-US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최형빈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84ECFD-FAA5-B681-E517-0983DECB0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060" y="4144860"/>
            <a:ext cx="4011582" cy="2147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F1278D-8B1B-D6E4-1C22-EC68EF94932E}"/>
              </a:ext>
            </a:extLst>
          </p:cNvPr>
          <p:cNvSpPr txBox="1"/>
          <p:nvPr/>
        </p:nvSpPr>
        <p:spPr>
          <a:xfrm>
            <a:off x="4995959" y="4021751"/>
            <a:ext cx="25876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13. FIRE WATER PUMP SHELTER (</a:t>
            </a:r>
            <a:r>
              <a:rPr lang="ko-KR" altLang="en-US"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정원영</a:t>
            </a:r>
            <a:r>
              <a:rPr lang="en-US" altLang="ko-KR"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000" b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9684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BB92-18C8-53AD-6E49-006197CD1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BF5C853-7C51-6F03-5A06-0C03B0DE6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949243"/>
              </p:ext>
            </p:extLst>
          </p:nvPr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en-US" altLang="ko-KR" sz="1805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8608B5B-D7BA-CAB2-4A30-A0B512D0768D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D8011F4-C0E5-8531-733B-A213037EA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7" y="1273362"/>
            <a:ext cx="3971013" cy="2182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8AD77-FE78-427E-943D-6A8F6E6451AA}"/>
              </a:ext>
            </a:extLst>
          </p:cNvPr>
          <p:cNvSpPr txBox="1"/>
          <p:nvPr/>
        </p:nvSpPr>
        <p:spPr>
          <a:xfrm>
            <a:off x="488665" y="985729"/>
            <a:ext cx="3200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14. HYPOCHLORITE DOSING PKG BUILDING (</a:t>
            </a:r>
            <a:r>
              <a:rPr lang="ko-KR" altLang="en-US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강병진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B707ED-0CF1-6189-DA9A-72E78AB72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69" y="3934618"/>
            <a:ext cx="3607578" cy="26316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85556A-40AF-7A3C-384F-56DC327643A3}"/>
              </a:ext>
            </a:extLst>
          </p:cNvPr>
          <p:cNvSpPr txBox="1"/>
          <p:nvPr/>
        </p:nvSpPr>
        <p:spPr>
          <a:xfrm>
            <a:off x="670508" y="3552459"/>
            <a:ext cx="2615938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16. DRIVER WELFARE BUILDING (</a:t>
            </a:r>
            <a:r>
              <a:rPr lang="ko-KR" altLang="en-US" sz="1000" b="0" i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고길보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0C3016-4C87-1CEE-6BAD-B881EA0B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471" y="4450424"/>
            <a:ext cx="2625612" cy="2074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F48DCB-63BF-73A2-B7E1-9A1370343BED}"/>
              </a:ext>
            </a:extLst>
          </p:cNvPr>
          <p:cNvSpPr txBox="1"/>
          <p:nvPr/>
        </p:nvSpPr>
        <p:spPr>
          <a:xfrm>
            <a:off x="4968081" y="4189092"/>
            <a:ext cx="31344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17. EDG BUILDING–A/C CHEMICAL STORE (</a:t>
            </a:r>
            <a:r>
              <a:rPr lang="ko-KR" altLang="en-US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선성민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6CEC1C-EA90-3FDA-F783-F48FA3F73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550" y="1355128"/>
            <a:ext cx="5448944" cy="26957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A67324-103C-F5C3-389A-1CE027481E14}"/>
              </a:ext>
            </a:extLst>
          </p:cNvPr>
          <p:cNvSpPr txBox="1"/>
          <p:nvPr/>
        </p:nvSpPr>
        <p:spPr>
          <a:xfrm>
            <a:off x="4724400" y="987380"/>
            <a:ext cx="3299011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15. AIR-CONDITIONED CHEMICAL STORE (</a:t>
            </a:r>
            <a:r>
              <a:rPr lang="ko-KR" altLang="en-US" sz="1000" b="0" i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강한호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8808547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C1386-CA13-39C6-BAA0-A99E2332B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33C4DAB-EF34-5816-00CA-52CEA9488F45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en-US" altLang="ko-KR" sz="1805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EE07E7F-A9B2-0586-1206-B924868B07FF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04B7CB09-5409-DCE4-775B-06B65C90A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24" y="1323598"/>
            <a:ext cx="4406663" cy="20252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D95942-E47E-A075-A655-CFF3E718DACF}"/>
              </a:ext>
            </a:extLst>
          </p:cNvPr>
          <p:cNvSpPr txBox="1"/>
          <p:nvPr/>
        </p:nvSpPr>
        <p:spPr>
          <a:xfrm>
            <a:off x="6764225" y="1105769"/>
            <a:ext cx="2337457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20. MAIN SUBSTATION 03 (</a:t>
            </a:r>
            <a:r>
              <a:rPr lang="ko-KR" altLang="en-US" sz="1000" b="0" i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이문영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48986A-6D13-3BE3-ACD1-C1FC147EC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7" y="3946561"/>
            <a:ext cx="4760536" cy="2603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6B5B5-2114-915F-834D-3DC4BFE83448}"/>
              </a:ext>
            </a:extLst>
          </p:cNvPr>
          <p:cNvSpPr txBox="1"/>
          <p:nvPr/>
        </p:nvSpPr>
        <p:spPr>
          <a:xfrm>
            <a:off x="451407" y="3823450"/>
            <a:ext cx="2580324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23. NORM STORAGE SHELTER (</a:t>
            </a:r>
            <a:r>
              <a:rPr lang="ko-KR" altLang="en-US" sz="1000" b="0" i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고준모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F44C70-CC7A-695E-51D3-763FBF95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839" y="4276165"/>
            <a:ext cx="4510699" cy="2165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44835C-22E1-04D1-C94F-981348F57CC1}"/>
              </a:ext>
            </a:extLst>
          </p:cNvPr>
          <p:cNvSpPr txBox="1"/>
          <p:nvPr/>
        </p:nvSpPr>
        <p:spPr>
          <a:xfrm>
            <a:off x="5611907" y="3823450"/>
            <a:ext cx="2124635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25. SUBSTATION 12 (</a:t>
            </a:r>
            <a:r>
              <a:rPr lang="ko-KR" altLang="en-US" sz="1000" b="0" i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김래현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19CB07-81B4-7660-1E80-490DAE130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47" y="1721607"/>
            <a:ext cx="4846578" cy="15852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802CBF-9103-8C1B-0E01-BF04C447BE48}"/>
              </a:ext>
            </a:extLst>
          </p:cNvPr>
          <p:cNvSpPr txBox="1"/>
          <p:nvPr/>
        </p:nvSpPr>
        <p:spPr>
          <a:xfrm>
            <a:off x="451407" y="1217087"/>
            <a:ext cx="2886635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 fontAlgn="ctr"/>
            <a:r>
              <a:rPr lang="en-US" altLang="ko-KR" sz="1000" b="0" i="0" u="none" strike="noStrike">
                <a:effectLst/>
                <a:latin typeface="Calibri" panose="020F0502020204030204" pitchFamily="34" charset="0"/>
                <a:ea typeface="맑은 고딕" panose="020B0503020000020004" pitchFamily="50" charset="-127"/>
              </a:rPr>
              <a:t>18 &amp; 19. 230KV GIS-02 MAIN SUBSTATION (</a:t>
            </a:r>
            <a:r>
              <a:rPr lang="ko-KR" altLang="en-US" sz="1000" b="0" i="0" u="none" strike="noStrike" err="1">
                <a:effectLst/>
                <a:latin typeface="Calibri" panose="020F0502020204030204" pitchFamily="34" charset="0"/>
                <a:ea typeface="맑은 고딕" panose="020B0503020000020004" pitchFamily="50" charset="-127"/>
              </a:rPr>
              <a:t>장만규</a:t>
            </a:r>
            <a:r>
              <a:rPr lang="en-US" altLang="ko-KR" sz="1000" b="0" i="0" u="none" strike="noStrike">
                <a:effectLst/>
                <a:latin typeface="Calibri" panose="020F0502020204030204" pitchFamily="34" charset="0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066091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E433A-EB03-947C-945F-8488AE73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C091335-EAE7-BFEC-F76C-9F4C3EEB29F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33A2A4B-5B42-4700-DF56-CF25D81A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6" y="1193802"/>
            <a:ext cx="4141537" cy="2328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2582F-7D3B-D01A-9F3D-D0208F48AD14}"/>
              </a:ext>
            </a:extLst>
          </p:cNvPr>
          <p:cNvSpPr txBox="1"/>
          <p:nvPr/>
        </p:nvSpPr>
        <p:spPr>
          <a:xfrm>
            <a:off x="560895" y="1193802"/>
            <a:ext cx="1531856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27. PIB 19-ASU (</a:t>
            </a:r>
            <a:r>
              <a:rPr lang="ko-KR" altLang="en-US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전성우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B04DA3-85F7-7E9B-8E80-19A656115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862" y="1124685"/>
            <a:ext cx="3504629" cy="27072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EF100D-7BB6-9F61-8833-34198B48BD5A}"/>
              </a:ext>
            </a:extLst>
          </p:cNvPr>
          <p:cNvSpPr txBox="1"/>
          <p:nvPr/>
        </p:nvSpPr>
        <p:spPr>
          <a:xfrm>
            <a:off x="5211065" y="943371"/>
            <a:ext cx="2484118" cy="25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28. OPERATOR SHELTER-ASU (</a:t>
            </a:r>
            <a:r>
              <a:rPr lang="ko-KR" altLang="en-US" sz="1000" b="0" i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양은진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64E910-93A5-38C4-1111-2F14F2C99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30" y="4144465"/>
            <a:ext cx="4164203" cy="2196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43A2F-6A6C-5ACF-2AE7-1F1C6E647F35}"/>
              </a:ext>
            </a:extLst>
          </p:cNvPr>
          <p:cNvSpPr txBox="1"/>
          <p:nvPr/>
        </p:nvSpPr>
        <p:spPr>
          <a:xfrm>
            <a:off x="560896" y="3898243"/>
            <a:ext cx="3030717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29. SUBSTATION 10-COOLING TOWER (</a:t>
            </a:r>
            <a:r>
              <a:rPr lang="ko-KR" altLang="en-US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김세환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4EC531-8BAE-4E05-EA7F-5F6C777FF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099" y="4057841"/>
            <a:ext cx="4976927" cy="2461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589A75-2CAE-4799-BB09-D10AF9D51624}"/>
              </a:ext>
            </a:extLst>
          </p:cNvPr>
          <p:cNvSpPr txBox="1"/>
          <p:nvPr/>
        </p:nvSpPr>
        <p:spPr>
          <a:xfrm>
            <a:off x="6453124" y="4051848"/>
            <a:ext cx="2727841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31. SUBSTATION 05–SRU/TGTU (</a:t>
            </a:r>
            <a:r>
              <a:rPr lang="ko-KR" altLang="en-US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김민호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61167922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EE008-37A9-9AA7-743E-7F1F74BAB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98C6516-CCD1-E87A-C276-A007D3D8DEA1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550A889-232B-FD3A-07AA-6953DD4A3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342" y="3863863"/>
            <a:ext cx="4420470" cy="2665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B0A3E-AC03-2CA9-EF42-EA983588C712}"/>
              </a:ext>
            </a:extLst>
          </p:cNvPr>
          <p:cNvSpPr txBox="1"/>
          <p:nvPr/>
        </p:nvSpPr>
        <p:spPr>
          <a:xfrm>
            <a:off x="5241342" y="3932471"/>
            <a:ext cx="2078610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37. PIB 17-SRU/TGTU 4 (</a:t>
            </a:r>
            <a:r>
              <a:rPr lang="ko-KR" altLang="en-US"/>
              <a:t>강승민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DB25C3E-33D5-F958-ADC3-6EE73E35B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7" y="1188183"/>
            <a:ext cx="3278661" cy="25482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D1F6A8-E0BB-F5A8-EA99-8A69D4F315AE}"/>
              </a:ext>
            </a:extLst>
          </p:cNvPr>
          <p:cNvSpPr txBox="1"/>
          <p:nvPr/>
        </p:nvSpPr>
        <p:spPr>
          <a:xfrm>
            <a:off x="711533" y="963031"/>
            <a:ext cx="2727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33. CHEM STORAGE SHELTER-SRU (</a:t>
            </a:r>
            <a:r>
              <a:rPr lang="ko-KR" altLang="en-US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황영준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3A5996-7A7A-24AA-33E4-A3959F133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302" y="920227"/>
            <a:ext cx="4958454" cy="2943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2FBC54-1457-C7D5-D65C-7CD974C65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86" y="4128320"/>
            <a:ext cx="3142180" cy="2438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CA2908-0E40-B583-C979-E5017D71CFA3}"/>
              </a:ext>
            </a:extLst>
          </p:cNvPr>
          <p:cNvSpPr txBox="1"/>
          <p:nvPr/>
        </p:nvSpPr>
        <p:spPr>
          <a:xfrm>
            <a:off x="6978613" y="1188183"/>
            <a:ext cx="2334511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35. OME BUILDING 10-SRU (</a:t>
            </a:r>
            <a:r>
              <a:rPr lang="ko-KR" altLang="en-US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김지아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22E-C4BE-2908-A5CA-D51806E8EAE2}"/>
              </a:ext>
            </a:extLst>
          </p:cNvPr>
          <p:cNvSpPr txBox="1"/>
          <p:nvPr/>
        </p:nvSpPr>
        <p:spPr>
          <a:xfrm>
            <a:off x="990022" y="3844039"/>
            <a:ext cx="26266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36. SMOKING SHELTER-OME 10 (</a:t>
            </a:r>
            <a:r>
              <a:rPr lang="ko-KR" altLang="en-US" sz="1000" b="0" i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장만규</a:t>
            </a:r>
            <a:r>
              <a:rPr lang="en-US" altLang="ko-KR"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424308731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EE008-37A9-9AA7-743E-7F1F74BAB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98C6516-CCD1-E87A-C276-A007D3D8DEA1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#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교육 자료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동영상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AB54D23-788D-23A1-CC6D-E6659EC83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67" y="3934523"/>
            <a:ext cx="3987919" cy="2572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7ED436-5B47-B10B-4157-6A5145EA4CDE}"/>
              </a:ext>
            </a:extLst>
          </p:cNvPr>
          <p:cNvSpPr txBox="1"/>
          <p:nvPr/>
        </p:nvSpPr>
        <p:spPr>
          <a:xfrm>
            <a:off x="5805829" y="3688302"/>
            <a:ext cx="2580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45. REED BED CONTROL ROOM (</a:t>
            </a:r>
            <a:r>
              <a:rPr lang="ko-KR" altLang="en-US" sz="1000" b="0" i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김산철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7A3F9F-739A-6632-FF29-0FC88209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159" y="1053221"/>
            <a:ext cx="4461292" cy="2610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EBD04-8D5A-02CF-54BE-17D94372B202}"/>
              </a:ext>
            </a:extLst>
          </p:cNvPr>
          <p:cNvSpPr txBox="1"/>
          <p:nvPr/>
        </p:nvSpPr>
        <p:spPr>
          <a:xfrm>
            <a:off x="6553201" y="930110"/>
            <a:ext cx="2680447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41. ASU COMPRESSOR SHELTER (</a:t>
            </a:r>
            <a:r>
              <a:rPr lang="ko-KR" altLang="en-US" err="1"/>
              <a:t>이우배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CD509A-8BDD-ABBF-3A7C-04FFFE3D9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39" y="1053220"/>
            <a:ext cx="4848902" cy="27864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EFA883-58C8-FE54-BE73-F82AAE01921D}"/>
              </a:ext>
            </a:extLst>
          </p:cNvPr>
          <p:cNvSpPr txBox="1"/>
          <p:nvPr/>
        </p:nvSpPr>
        <p:spPr>
          <a:xfrm>
            <a:off x="528919" y="930108"/>
            <a:ext cx="2984924" cy="2462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40. SULFUR LOADING ARM SHELTER (</a:t>
            </a:r>
            <a:r>
              <a:rPr lang="ko-KR" altLang="en-US" err="1"/>
              <a:t>강한호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C60DF4A-1CBC-4777-E763-2B89C44D0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28" y="3803616"/>
            <a:ext cx="3265120" cy="2819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98AFE-947C-5D48-7981-8240E6565D8B}"/>
              </a:ext>
            </a:extLst>
          </p:cNvPr>
          <p:cNvSpPr txBox="1"/>
          <p:nvPr/>
        </p:nvSpPr>
        <p:spPr>
          <a:xfrm>
            <a:off x="3093886" y="4112694"/>
            <a:ext cx="2623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42. SECURITY UPS BUILDING 01 (</a:t>
            </a:r>
            <a:r>
              <a:rPr lang="ko-KR" altLang="en-US" sz="1000" b="0" i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강한호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3116077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4B5E-24CF-81BA-060A-39238448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6935A6-A3F7-E5E4-2EAC-1CB1248CB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481629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A3. Owner Specification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7BECBF-AFC0-14DB-84B3-F76E12975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36089"/>
              </p:ext>
            </p:extLst>
          </p:nvPr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2219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F8F144B-085F-5DAC-CBE1-BABF4D9EA2CE}"/>
              </a:ext>
            </a:extLst>
          </p:cNvPr>
          <p:cNvSpPr/>
          <p:nvPr/>
        </p:nvSpPr>
        <p:spPr>
          <a:xfrm>
            <a:off x="353308" y="922881"/>
            <a:ext cx="265270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SACE2 (ARAMCO) : D Twin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자유형 35">
            <a:extLst>
              <a:ext uri="{FF2B5EF4-FFF2-40B4-BE49-F238E27FC236}">
                <a16:creationId xmlns:a16="http://schemas.microsoft.com/office/drawing/2014/main" id="{B76226CA-9B44-0573-5F7F-6AEDC924E7BA}"/>
              </a:ext>
            </a:extLst>
          </p:cNvPr>
          <p:cNvSpPr/>
          <p:nvPr/>
        </p:nvSpPr>
        <p:spPr>
          <a:xfrm rot="5400000">
            <a:off x="4686012" y="-2225465"/>
            <a:ext cx="396000" cy="7956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CC99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 Engineering and Construction D-Twin</a:t>
            </a:r>
            <a:endParaRPr lang="ko-KR" altLang="en-US" sz="14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89DB9A1-136B-8EA0-7E7C-4F73778A3C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5196" y="4917117"/>
            <a:ext cx="843622" cy="355603"/>
          </a:xfrm>
          <a:prstGeom prst="bentConnector3">
            <a:avLst>
              <a:gd name="adj1" fmla="val 99459"/>
            </a:avLst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6EE8A8D-121A-D609-9E60-E8771E0C15DF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82213" y="4855740"/>
            <a:ext cx="882961" cy="460228"/>
          </a:xfrm>
          <a:prstGeom prst="bentConnector3">
            <a:avLst>
              <a:gd name="adj1" fmla="val 99266"/>
            </a:avLst>
          </a:prstGeom>
          <a:ln w="222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35">
            <a:extLst>
              <a:ext uri="{FF2B5EF4-FFF2-40B4-BE49-F238E27FC236}">
                <a16:creationId xmlns:a16="http://schemas.microsoft.com/office/drawing/2014/main" id="{8F06FC48-87E5-D801-78F5-BC8CF2CA001E}"/>
              </a:ext>
            </a:extLst>
          </p:cNvPr>
          <p:cNvSpPr/>
          <p:nvPr/>
        </p:nvSpPr>
        <p:spPr>
          <a:xfrm>
            <a:off x="437614" y="1689852"/>
            <a:ext cx="441275" cy="484586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92D05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정보체계</a:t>
            </a:r>
            <a:endParaRPr lang="en-US" altLang="ko-KR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CFIHOS,</a:t>
            </a:r>
            <a:r>
              <a:rPr lang="en-US" altLang="ko-KR" sz="1400" kern="12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COBie</a:t>
            </a:r>
            <a:r>
              <a:rPr lang="en-US" altLang="ko-KR" sz="14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or</a:t>
            </a:r>
            <a:r>
              <a:rPr lang="ko-KR" altLang="en-US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Owner)</a:t>
            </a:r>
            <a:endParaRPr lang="ko-KR" altLang="en-US" sz="14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모서리가 둥근 직사각형 11">
            <a:extLst>
              <a:ext uri="{FF2B5EF4-FFF2-40B4-BE49-F238E27FC236}">
                <a16:creationId xmlns:a16="http://schemas.microsoft.com/office/drawing/2014/main" id="{23B8EDCC-45BA-CC20-00DD-EAAB518CC562}"/>
              </a:ext>
            </a:extLst>
          </p:cNvPr>
          <p:cNvSpPr/>
          <p:nvPr/>
        </p:nvSpPr>
        <p:spPr>
          <a:xfrm>
            <a:off x="5240666" y="2336396"/>
            <a:ext cx="1398047" cy="28055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Twin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7CE86656-F262-EECA-43A4-3D9367F2512A}"/>
              </a:ext>
            </a:extLst>
          </p:cNvPr>
          <p:cNvSpPr/>
          <p:nvPr/>
        </p:nvSpPr>
        <p:spPr>
          <a:xfrm>
            <a:off x="6999150" y="2336395"/>
            <a:ext cx="1550045" cy="28055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Construction &amp; Schedule Monitoring Systems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모서리가 둥근 직사각형 17">
            <a:extLst>
              <a:ext uri="{FF2B5EF4-FFF2-40B4-BE49-F238E27FC236}">
                <a16:creationId xmlns:a16="http://schemas.microsoft.com/office/drawing/2014/main" id="{84262F5C-4FD2-4C6E-91FF-6EA4ADFBD231}"/>
              </a:ext>
            </a:extLst>
          </p:cNvPr>
          <p:cNvSpPr/>
          <p:nvPr/>
        </p:nvSpPr>
        <p:spPr>
          <a:xfrm>
            <a:off x="2524306" y="2336396"/>
            <a:ext cx="1117083" cy="280552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Design Authoring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자유형 35">
            <a:extLst>
              <a:ext uri="{FF2B5EF4-FFF2-40B4-BE49-F238E27FC236}">
                <a16:creationId xmlns:a16="http://schemas.microsoft.com/office/drawing/2014/main" id="{253F2B24-2225-00A9-6093-F7A971D988F8}"/>
              </a:ext>
            </a:extLst>
          </p:cNvPr>
          <p:cNvSpPr/>
          <p:nvPr/>
        </p:nvSpPr>
        <p:spPr>
          <a:xfrm>
            <a:off x="1280185" y="3112809"/>
            <a:ext cx="782068" cy="1669091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Master</a:t>
            </a:r>
            <a:r>
              <a:rPr lang="ko-KR" altLang="en-US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Tag</a:t>
            </a:r>
            <a:r>
              <a:rPr lang="ko-KR" altLang="en-US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Register</a:t>
            </a:r>
            <a:endParaRPr lang="ko-KR" altLang="en-US" sz="14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자유형 35">
            <a:extLst>
              <a:ext uri="{FF2B5EF4-FFF2-40B4-BE49-F238E27FC236}">
                <a16:creationId xmlns:a16="http://schemas.microsoft.com/office/drawing/2014/main" id="{EDA8C2B9-BDFA-EEA1-3896-CB61CD233129}"/>
              </a:ext>
            </a:extLst>
          </p:cNvPr>
          <p:cNvSpPr/>
          <p:nvPr/>
        </p:nvSpPr>
        <p:spPr>
          <a:xfrm>
            <a:off x="2677536" y="2903126"/>
            <a:ext cx="821446" cy="276827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00" kern="12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2D Auto-SACS</a:t>
            </a:r>
            <a:endParaRPr lang="ko-KR" altLang="en-US" sz="900" kern="12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자유형 35">
            <a:extLst>
              <a:ext uri="{FF2B5EF4-FFF2-40B4-BE49-F238E27FC236}">
                <a16:creationId xmlns:a16="http://schemas.microsoft.com/office/drawing/2014/main" id="{3F69C3EB-D6CB-C22E-3368-4661421E549D}"/>
              </a:ext>
            </a:extLst>
          </p:cNvPr>
          <p:cNvSpPr/>
          <p:nvPr/>
        </p:nvSpPr>
        <p:spPr>
          <a:xfrm>
            <a:off x="1438830" y="5516728"/>
            <a:ext cx="1236400" cy="655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Materials Management</a:t>
            </a:r>
            <a:endParaRPr lang="ko-KR" altLang="en-US" sz="14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" name="자유형 35">
            <a:extLst>
              <a:ext uri="{FF2B5EF4-FFF2-40B4-BE49-F238E27FC236}">
                <a16:creationId xmlns:a16="http://schemas.microsoft.com/office/drawing/2014/main" id="{AEEE2820-993B-EF78-78BD-335EF1CF48DA}"/>
              </a:ext>
            </a:extLst>
          </p:cNvPr>
          <p:cNvSpPr/>
          <p:nvPr/>
        </p:nvSpPr>
        <p:spPr>
          <a:xfrm>
            <a:off x="3943982" y="5516728"/>
            <a:ext cx="1236400" cy="655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Vendor Management</a:t>
            </a:r>
            <a:endParaRPr lang="ko-KR" altLang="en-US" sz="14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자유형 35">
            <a:extLst>
              <a:ext uri="{FF2B5EF4-FFF2-40B4-BE49-F238E27FC236}">
                <a16:creationId xmlns:a16="http://schemas.microsoft.com/office/drawing/2014/main" id="{73A70D7D-CEFE-96C9-8586-80C51D8ABD10}"/>
              </a:ext>
            </a:extLst>
          </p:cNvPr>
          <p:cNvSpPr/>
          <p:nvPr/>
        </p:nvSpPr>
        <p:spPr>
          <a:xfrm>
            <a:off x="7165049" y="5657796"/>
            <a:ext cx="1236400" cy="655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FF7C8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 Control</a:t>
            </a:r>
            <a:endParaRPr lang="ko-KR" altLang="en-US" sz="14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자유형 35">
            <a:extLst>
              <a:ext uri="{FF2B5EF4-FFF2-40B4-BE49-F238E27FC236}">
                <a16:creationId xmlns:a16="http://schemas.microsoft.com/office/drawing/2014/main" id="{BC1E9F23-9F6F-9046-5450-9BA7EE1F38DA}"/>
              </a:ext>
            </a:extLst>
          </p:cNvPr>
          <p:cNvSpPr/>
          <p:nvPr/>
        </p:nvSpPr>
        <p:spPr>
          <a:xfrm>
            <a:off x="8862014" y="1689851"/>
            <a:ext cx="441275" cy="4845859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eaVert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Validated Documents, Data &amp; 3D Model</a:t>
            </a:r>
            <a:endParaRPr lang="ko-KR" altLang="en-US" sz="14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자유형 35">
            <a:extLst>
              <a:ext uri="{FF2B5EF4-FFF2-40B4-BE49-F238E27FC236}">
                <a16:creationId xmlns:a16="http://schemas.microsoft.com/office/drawing/2014/main" id="{CDB087FF-A3B2-52D1-2202-B8A7062966E3}"/>
              </a:ext>
            </a:extLst>
          </p:cNvPr>
          <p:cNvSpPr/>
          <p:nvPr/>
        </p:nvSpPr>
        <p:spPr>
          <a:xfrm>
            <a:off x="5462900" y="2762613"/>
            <a:ext cx="1000547" cy="2299407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All asset data, document and models</a:t>
            </a: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Tag and data validation</a:t>
            </a: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Reporting and analytics</a:t>
            </a:r>
          </a:p>
        </p:txBody>
      </p:sp>
      <p:sp>
        <p:nvSpPr>
          <p:cNvPr id="31" name="자유형 35">
            <a:extLst>
              <a:ext uri="{FF2B5EF4-FFF2-40B4-BE49-F238E27FC236}">
                <a16:creationId xmlns:a16="http://schemas.microsoft.com/office/drawing/2014/main" id="{B32C9148-3FE7-BFDB-2045-66ACA6248532}"/>
              </a:ext>
            </a:extLst>
          </p:cNvPr>
          <p:cNvSpPr/>
          <p:nvPr/>
        </p:nvSpPr>
        <p:spPr>
          <a:xfrm>
            <a:off x="7150839" y="4561079"/>
            <a:ext cx="1256306" cy="421271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4D/5D/6D </a:t>
            </a:r>
            <a:r>
              <a:rPr lang="en-US" altLang="ko-KR" sz="12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Visualisation</a:t>
            </a:r>
            <a:endParaRPr lang="en-US" altLang="ko-KR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자유형 35">
            <a:extLst>
              <a:ext uri="{FF2B5EF4-FFF2-40B4-BE49-F238E27FC236}">
                <a16:creationId xmlns:a16="http://schemas.microsoft.com/office/drawing/2014/main" id="{97C116F2-61A2-56E7-129F-7FD6D66A2D3E}"/>
              </a:ext>
            </a:extLst>
          </p:cNvPr>
          <p:cNvSpPr/>
          <p:nvPr/>
        </p:nvSpPr>
        <p:spPr>
          <a:xfrm>
            <a:off x="7150838" y="3333631"/>
            <a:ext cx="1256307" cy="556535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Construction System &amp; AWP</a:t>
            </a:r>
          </a:p>
        </p:txBody>
      </p:sp>
      <p:sp>
        <p:nvSpPr>
          <p:cNvPr id="33" name="자유형 35">
            <a:extLst>
              <a:ext uri="{FF2B5EF4-FFF2-40B4-BE49-F238E27FC236}">
                <a16:creationId xmlns:a16="http://schemas.microsoft.com/office/drawing/2014/main" id="{47B1915B-1549-4F65-636F-7A9618FA3A4E}"/>
              </a:ext>
            </a:extLst>
          </p:cNvPr>
          <p:cNvSpPr/>
          <p:nvPr/>
        </p:nvSpPr>
        <p:spPr>
          <a:xfrm>
            <a:off x="7150839" y="3947355"/>
            <a:ext cx="1256308" cy="556535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Completions &amp; Commissioning Systems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3208400-0699-CA0E-2170-D7E9AEB050D6}"/>
              </a:ext>
            </a:extLst>
          </p:cNvPr>
          <p:cNvCxnSpPr>
            <a:cxnSpLocks/>
          </p:cNvCxnSpPr>
          <p:nvPr/>
        </p:nvCxnSpPr>
        <p:spPr>
          <a:xfrm>
            <a:off x="878889" y="2025857"/>
            <a:ext cx="7983125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32FB5E7-2C65-ADB8-FFEA-9A1B909A370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3082848" y="2025857"/>
            <a:ext cx="0" cy="31053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0B51B66-F8B0-FED7-B1B6-C37A397F457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939690" y="2025857"/>
            <a:ext cx="0" cy="31053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4C4F16-FF8E-9B7F-A356-B70E17C2C02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774173" y="2025857"/>
            <a:ext cx="0" cy="310538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C460891-A244-ECCD-0742-D3E12BA7EF6C}"/>
              </a:ext>
            </a:extLst>
          </p:cNvPr>
          <p:cNvCxnSpPr>
            <a:cxnSpLocks/>
          </p:cNvCxnSpPr>
          <p:nvPr/>
        </p:nvCxnSpPr>
        <p:spPr>
          <a:xfrm>
            <a:off x="878888" y="6324128"/>
            <a:ext cx="4451664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B268819-30C7-455F-2FA7-A6E68110D35C}"/>
              </a:ext>
            </a:extLst>
          </p:cNvPr>
          <p:cNvCxnSpPr>
            <a:cxnSpLocks/>
          </p:cNvCxnSpPr>
          <p:nvPr/>
        </p:nvCxnSpPr>
        <p:spPr>
          <a:xfrm>
            <a:off x="878888" y="3941436"/>
            <a:ext cx="401297" cy="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944D116-6992-E3C1-650B-0DF66EA6F2D7}"/>
              </a:ext>
            </a:extLst>
          </p:cNvPr>
          <p:cNvCxnSpPr>
            <a:cxnSpLocks/>
            <a:endCxn id="22" idx="1"/>
          </p:cNvCxnSpPr>
          <p:nvPr/>
        </p:nvCxnSpPr>
        <p:spPr>
          <a:xfrm rot="5400000" flipH="1" flipV="1">
            <a:off x="1479745" y="4454414"/>
            <a:ext cx="1759818" cy="329304"/>
          </a:xfrm>
          <a:prstGeom prst="bentConnector2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CDCDF1-FBF4-78C8-3E2D-017BEB7D844E}"/>
              </a:ext>
            </a:extLst>
          </p:cNvPr>
          <p:cNvCxnSpPr>
            <a:cxnSpLocks/>
          </p:cNvCxnSpPr>
          <p:nvPr/>
        </p:nvCxnSpPr>
        <p:spPr>
          <a:xfrm>
            <a:off x="3649690" y="3777868"/>
            <a:ext cx="1525992" cy="0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35">
            <a:extLst>
              <a:ext uri="{FF2B5EF4-FFF2-40B4-BE49-F238E27FC236}">
                <a16:creationId xmlns:a16="http://schemas.microsoft.com/office/drawing/2014/main" id="{F28E3B80-EAC7-CEDA-1389-94FA944D1A8D}"/>
              </a:ext>
            </a:extLst>
          </p:cNvPr>
          <p:cNvSpPr/>
          <p:nvPr/>
        </p:nvSpPr>
        <p:spPr>
          <a:xfrm>
            <a:off x="3950053" y="3377210"/>
            <a:ext cx="840142" cy="898174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Engineering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Tag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Data,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Drawings,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Documents,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Models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9D95171-10D5-AEDA-7D24-F8056C49197E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6638713" y="3739156"/>
            <a:ext cx="360437" cy="1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3FCDAC1-266B-E8D2-B54C-37BE85D77095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549195" y="3739155"/>
            <a:ext cx="360437" cy="1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5C57D1A-0BB3-AA88-723B-9A7442029A70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2517423" y="5299726"/>
            <a:ext cx="483979" cy="168363"/>
          </a:xfrm>
          <a:prstGeom prst="bentConnector2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자유형 35">
            <a:extLst>
              <a:ext uri="{FF2B5EF4-FFF2-40B4-BE49-F238E27FC236}">
                <a16:creationId xmlns:a16="http://schemas.microsoft.com/office/drawing/2014/main" id="{EB5C9E8D-EE91-091A-752C-E5D355B3884C}"/>
              </a:ext>
            </a:extLst>
          </p:cNvPr>
          <p:cNvSpPr/>
          <p:nvPr/>
        </p:nvSpPr>
        <p:spPr>
          <a:xfrm>
            <a:off x="2277827" y="5212890"/>
            <a:ext cx="756000" cy="216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0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BOM/BOQ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7" name="자유형 35">
            <a:extLst>
              <a:ext uri="{FF2B5EF4-FFF2-40B4-BE49-F238E27FC236}">
                <a16:creationId xmlns:a16="http://schemas.microsoft.com/office/drawing/2014/main" id="{FCBB2824-AF79-D2BC-2CAF-164CDE546CE3}"/>
              </a:ext>
            </a:extLst>
          </p:cNvPr>
          <p:cNvSpPr/>
          <p:nvPr/>
        </p:nvSpPr>
        <p:spPr>
          <a:xfrm>
            <a:off x="1668055" y="4869738"/>
            <a:ext cx="756000" cy="324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0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 Spec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CCF7FAF-71BC-F24C-AAA7-96AF561C3C31}"/>
              </a:ext>
            </a:extLst>
          </p:cNvPr>
          <p:cNvCxnSpPr>
            <a:cxnSpLocks/>
            <a:stCxn id="22" idx="2"/>
            <a:endCxn id="49" idx="0"/>
          </p:cNvCxnSpPr>
          <p:nvPr/>
        </p:nvCxnSpPr>
        <p:spPr>
          <a:xfrm rot="16200000" flipH="1">
            <a:off x="4177515" y="4047251"/>
            <a:ext cx="719092" cy="2908426"/>
          </a:xfrm>
          <a:prstGeom prst="bentConnector3">
            <a:avLst>
              <a:gd name="adj1" fmla="val 24074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766A74A-7D26-CAF1-67AD-E807ACBF4BCB}"/>
              </a:ext>
            </a:extLst>
          </p:cNvPr>
          <p:cNvSpPr/>
          <p:nvPr/>
        </p:nvSpPr>
        <p:spPr>
          <a:xfrm>
            <a:off x="5368708" y="5861010"/>
            <a:ext cx="1245131" cy="7268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EDMS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0" name="자유형 35">
            <a:extLst>
              <a:ext uri="{FF2B5EF4-FFF2-40B4-BE49-F238E27FC236}">
                <a16:creationId xmlns:a16="http://schemas.microsoft.com/office/drawing/2014/main" id="{64A9C964-7D1F-32EB-F395-DC4667CB115A}"/>
              </a:ext>
            </a:extLst>
          </p:cNvPr>
          <p:cNvSpPr/>
          <p:nvPr/>
        </p:nvSpPr>
        <p:spPr>
          <a:xfrm>
            <a:off x="3772499" y="5206010"/>
            <a:ext cx="1620000" cy="216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0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Documents &amp; 3D Models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6128273-8032-3C41-20D1-0CAFCB17D560}"/>
              </a:ext>
            </a:extLst>
          </p:cNvPr>
          <p:cNvCxnSpPr>
            <a:cxnSpLocks/>
          </p:cNvCxnSpPr>
          <p:nvPr/>
        </p:nvCxnSpPr>
        <p:spPr>
          <a:xfrm flipV="1">
            <a:off x="6304093" y="5141916"/>
            <a:ext cx="0" cy="719094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자유형 35">
            <a:extLst>
              <a:ext uri="{FF2B5EF4-FFF2-40B4-BE49-F238E27FC236}">
                <a16:creationId xmlns:a16="http://schemas.microsoft.com/office/drawing/2014/main" id="{FCF19895-F58B-74E5-F622-10A5B4FDEBD3}"/>
              </a:ext>
            </a:extLst>
          </p:cNvPr>
          <p:cNvSpPr/>
          <p:nvPr/>
        </p:nvSpPr>
        <p:spPr>
          <a:xfrm>
            <a:off x="6066339" y="5376087"/>
            <a:ext cx="828000" cy="216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0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Documents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C4C9A7A-8139-6BE7-B52B-75B4D0F6DEC9}"/>
              </a:ext>
            </a:extLst>
          </p:cNvPr>
          <p:cNvCxnSpPr>
            <a:cxnSpLocks/>
          </p:cNvCxnSpPr>
          <p:nvPr/>
        </p:nvCxnSpPr>
        <p:spPr>
          <a:xfrm>
            <a:off x="6613839" y="6038026"/>
            <a:ext cx="551210" cy="0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58C0E1A-7F99-5A73-8149-B0CF4D0BB1A4}"/>
              </a:ext>
            </a:extLst>
          </p:cNvPr>
          <p:cNvCxnSpPr>
            <a:cxnSpLocks/>
          </p:cNvCxnSpPr>
          <p:nvPr/>
        </p:nvCxnSpPr>
        <p:spPr>
          <a:xfrm flipV="1">
            <a:off x="7774172" y="5125134"/>
            <a:ext cx="0" cy="53266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377F3D4-D282-D819-C7C6-4AD4FC2B2254}"/>
              </a:ext>
            </a:extLst>
          </p:cNvPr>
          <p:cNvCxnSpPr>
            <a:cxnSpLocks/>
          </p:cNvCxnSpPr>
          <p:nvPr/>
        </p:nvCxnSpPr>
        <p:spPr>
          <a:xfrm>
            <a:off x="6613839" y="6421246"/>
            <a:ext cx="2248175" cy="0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805105D-367D-72EA-10A3-D8D48C3A92D3}"/>
              </a:ext>
            </a:extLst>
          </p:cNvPr>
          <p:cNvCxnSpPr>
            <a:cxnSpLocks/>
          </p:cNvCxnSpPr>
          <p:nvPr/>
        </p:nvCxnSpPr>
        <p:spPr>
          <a:xfrm>
            <a:off x="2057030" y="3497869"/>
            <a:ext cx="455694" cy="0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33B6EE3-3084-2604-4948-98D7FB2EBDD2}"/>
              </a:ext>
            </a:extLst>
          </p:cNvPr>
          <p:cNvCxnSpPr>
            <a:cxnSpLocks/>
          </p:cNvCxnSpPr>
          <p:nvPr/>
        </p:nvCxnSpPr>
        <p:spPr>
          <a:xfrm>
            <a:off x="2675230" y="5844028"/>
            <a:ext cx="1248463" cy="0"/>
          </a:xfrm>
          <a:prstGeom prst="straightConnector1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자유형 35">
            <a:extLst>
              <a:ext uri="{FF2B5EF4-FFF2-40B4-BE49-F238E27FC236}">
                <a16:creationId xmlns:a16="http://schemas.microsoft.com/office/drawing/2014/main" id="{98FDD5F6-712C-015D-ED7A-377F0795C092}"/>
              </a:ext>
            </a:extLst>
          </p:cNvPr>
          <p:cNvSpPr/>
          <p:nvPr/>
        </p:nvSpPr>
        <p:spPr>
          <a:xfrm>
            <a:off x="3024376" y="5753494"/>
            <a:ext cx="540000" cy="324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0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Vendor Doc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2" name="자유형 35">
            <a:extLst>
              <a:ext uri="{FF2B5EF4-FFF2-40B4-BE49-F238E27FC236}">
                <a16:creationId xmlns:a16="http://schemas.microsoft.com/office/drawing/2014/main" id="{05250FBB-130A-B722-12FE-7FA47D862683}"/>
              </a:ext>
            </a:extLst>
          </p:cNvPr>
          <p:cNvSpPr/>
          <p:nvPr/>
        </p:nvSpPr>
        <p:spPr>
          <a:xfrm>
            <a:off x="2148747" y="3153179"/>
            <a:ext cx="226902" cy="528942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56094" tIns="38949" rIns="56094" bIns="38949" numCol="1" spcCol="1270" anchor="t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000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Tags</a:t>
            </a:r>
            <a:endParaRPr lang="ko-KR" altLang="en-US" sz="1000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3" name="자유형 35">
            <a:extLst>
              <a:ext uri="{FF2B5EF4-FFF2-40B4-BE49-F238E27FC236}">
                <a16:creationId xmlns:a16="http://schemas.microsoft.com/office/drawing/2014/main" id="{14A28B03-0D14-5563-A603-4F397DF50FCC}"/>
              </a:ext>
            </a:extLst>
          </p:cNvPr>
          <p:cNvSpPr/>
          <p:nvPr/>
        </p:nvSpPr>
        <p:spPr>
          <a:xfrm>
            <a:off x="2672124" y="3253795"/>
            <a:ext cx="821446" cy="276827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00" kern="12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SPID</a:t>
            </a:r>
            <a:endParaRPr lang="ko-KR" altLang="en-US" sz="900" kern="12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4" name="자유형 35">
            <a:extLst>
              <a:ext uri="{FF2B5EF4-FFF2-40B4-BE49-F238E27FC236}">
                <a16:creationId xmlns:a16="http://schemas.microsoft.com/office/drawing/2014/main" id="{46DF4CEE-C4B5-56DF-4535-87BD4B654712}"/>
              </a:ext>
            </a:extLst>
          </p:cNvPr>
          <p:cNvSpPr/>
          <p:nvPr/>
        </p:nvSpPr>
        <p:spPr>
          <a:xfrm>
            <a:off x="2666356" y="3604042"/>
            <a:ext cx="821446" cy="276827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00" kern="12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SEL</a:t>
            </a:r>
            <a:endParaRPr lang="ko-KR" altLang="en-US" sz="900" kern="12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5" name="자유형 35">
            <a:extLst>
              <a:ext uri="{FF2B5EF4-FFF2-40B4-BE49-F238E27FC236}">
                <a16:creationId xmlns:a16="http://schemas.microsoft.com/office/drawing/2014/main" id="{A0787EB1-91A9-0902-2C91-E79A3B654E11}"/>
              </a:ext>
            </a:extLst>
          </p:cNvPr>
          <p:cNvSpPr/>
          <p:nvPr/>
        </p:nvSpPr>
        <p:spPr>
          <a:xfrm>
            <a:off x="2669228" y="3954350"/>
            <a:ext cx="821446" cy="276827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00" kern="12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SI</a:t>
            </a:r>
            <a:endParaRPr lang="ko-KR" altLang="en-US" sz="900" kern="12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6" name="자유형 35">
            <a:extLst>
              <a:ext uri="{FF2B5EF4-FFF2-40B4-BE49-F238E27FC236}">
                <a16:creationId xmlns:a16="http://schemas.microsoft.com/office/drawing/2014/main" id="{B38ABB60-7A38-4FEC-2413-CE2803281A71}"/>
              </a:ext>
            </a:extLst>
          </p:cNvPr>
          <p:cNvSpPr/>
          <p:nvPr/>
        </p:nvSpPr>
        <p:spPr>
          <a:xfrm>
            <a:off x="2664738" y="4296007"/>
            <a:ext cx="821446" cy="276827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00" kern="12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S3D</a:t>
            </a:r>
            <a:endParaRPr lang="ko-KR" altLang="en-US" sz="900" kern="12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7" name="자유형 35">
            <a:extLst>
              <a:ext uri="{FF2B5EF4-FFF2-40B4-BE49-F238E27FC236}">
                <a16:creationId xmlns:a16="http://schemas.microsoft.com/office/drawing/2014/main" id="{41902658-6882-1D24-9B44-A8A524801F3E}"/>
              </a:ext>
            </a:extLst>
          </p:cNvPr>
          <p:cNvSpPr/>
          <p:nvPr/>
        </p:nvSpPr>
        <p:spPr>
          <a:xfrm>
            <a:off x="2675918" y="4675804"/>
            <a:ext cx="821446" cy="276827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900" kern="120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?</a:t>
            </a:r>
            <a:endParaRPr lang="ko-KR" altLang="en-US" sz="900" kern="1200">
              <a:solidFill>
                <a:srgbClr val="C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F803FA-2951-B86F-EE8B-F5CADD6E8C33}"/>
              </a:ext>
            </a:extLst>
          </p:cNvPr>
          <p:cNvSpPr txBox="1"/>
          <p:nvPr/>
        </p:nvSpPr>
        <p:spPr>
          <a:xfrm>
            <a:off x="476243" y="1224108"/>
            <a:ext cx="7763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>
                <a:latin typeface="Arial,Bold"/>
              </a:rPr>
              <a:t>CONTRACTOR’S Design and Construction D-TWIN Solution Diagram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31231487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4B5E-24CF-81BA-060A-39238448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6935A6-A3F7-E5E4-2EAC-1CB1248CBE5A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2.1 BIM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 표준 정보 입력 체계</a:t>
                      </a:r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1/3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7BECBF-AFC0-14DB-84B3-F76E12975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92504"/>
              </p:ext>
            </p:extLst>
          </p:nvPr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2219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3" name="모서리가 둥근 직사각형 17">
            <a:extLst>
              <a:ext uri="{FF2B5EF4-FFF2-40B4-BE49-F238E27FC236}">
                <a16:creationId xmlns:a16="http://schemas.microsoft.com/office/drawing/2014/main" id="{AA6FB3F8-EF8B-F0F4-5564-15CC6D5367B9}"/>
              </a:ext>
            </a:extLst>
          </p:cNvPr>
          <p:cNvSpPr/>
          <p:nvPr/>
        </p:nvSpPr>
        <p:spPr>
          <a:xfrm>
            <a:off x="4394066" y="3287689"/>
            <a:ext cx="1685567" cy="315819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Integrate, Validate, Consolidate D-Twin Platform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자유형 35">
            <a:extLst>
              <a:ext uri="{FF2B5EF4-FFF2-40B4-BE49-F238E27FC236}">
                <a16:creationId xmlns:a16="http://schemas.microsoft.com/office/drawing/2014/main" id="{E843B5EC-BDE2-D776-1BBC-44C9CE00A3F1}"/>
              </a:ext>
            </a:extLst>
          </p:cNvPr>
          <p:cNvSpPr/>
          <p:nvPr/>
        </p:nvSpPr>
        <p:spPr>
          <a:xfrm rot="5400000">
            <a:off x="739379" y="1531361"/>
            <a:ext cx="900000" cy="162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92D050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정보체계</a:t>
            </a:r>
            <a:endParaRPr lang="en-US" altLang="ko-KR" sz="14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en-US" altLang="ko-KR" sz="1400" b="1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CFIHOS,</a:t>
            </a:r>
            <a:r>
              <a:rPr lang="en-US" altLang="ko-KR" sz="1400" b="1" kern="12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COBie</a:t>
            </a:r>
            <a:r>
              <a:rPr lang="en-US" altLang="ko-KR" sz="1400" b="1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or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Owner)</a:t>
            </a:r>
            <a:endParaRPr lang="ko-KR" altLang="en-US" sz="14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자유형 35">
            <a:extLst>
              <a:ext uri="{FF2B5EF4-FFF2-40B4-BE49-F238E27FC236}">
                <a16:creationId xmlns:a16="http://schemas.microsoft.com/office/drawing/2014/main" id="{CFC87E02-C66A-DB3B-AB99-14D56A743918}"/>
              </a:ext>
            </a:extLst>
          </p:cNvPr>
          <p:cNvSpPr/>
          <p:nvPr/>
        </p:nvSpPr>
        <p:spPr>
          <a:xfrm rot="5400000">
            <a:off x="4748908" y="1567361"/>
            <a:ext cx="972000" cy="162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EPC Validated Documents, Data &amp; 3D Model</a:t>
            </a:r>
            <a:endParaRPr lang="ko-KR" altLang="en-US" sz="14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자유형 35">
            <a:extLst>
              <a:ext uri="{FF2B5EF4-FFF2-40B4-BE49-F238E27FC236}">
                <a16:creationId xmlns:a16="http://schemas.microsoft.com/office/drawing/2014/main" id="{CB48AD21-DD7A-088D-835D-65F08E970732}"/>
              </a:ext>
            </a:extLst>
          </p:cNvPr>
          <p:cNvSpPr/>
          <p:nvPr/>
        </p:nvSpPr>
        <p:spPr>
          <a:xfrm rot="5400000">
            <a:off x="2706927" y="1567361"/>
            <a:ext cx="972000" cy="1620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 Engineering and Construction      D-Twin</a:t>
            </a:r>
            <a:endParaRPr lang="ko-KR" altLang="en-US" sz="14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순서도: 자기 디스크 7">
            <a:extLst>
              <a:ext uri="{FF2B5EF4-FFF2-40B4-BE49-F238E27FC236}">
                <a16:creationId xmlns:a16="http://schemas.microsoft.com/office/drawing/2014/main" id="{924390B1-2B0F-D363-DBE9-82295B49CB3C}"/>
              </a:ext>
            </a:extLst>
          </p:cNvPr>
          <p:cNvSpPr/>
          <p:nvPr/>
        </p:nvSpPr>
        <p:spPr>
          <a:xfrm>
            <a:off x="4482353" y="4305161"/>
            <a:ext cx="1463040" cy="85344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1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Contractor D-Twin</a:t>
            </a:r>
          </a:p>
          <a:p>
            <a:pPr algn="ctr">
              <a:lnSpc>
                <a:spcPct val="130000"/>
              </a:lnSpc>
            </a:pPr>
            <a:r>
              <a:rPr lang="en-US" altLang="ko-KR" sz="11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EPC Package 1</a:t>
            </a:r>
            <a:endParaRPr lang="ko-KR" altLang="en-US" sz="11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18B6F385-2601-B3E0-E46D-78292CE42E33}"/>
              </a:ext>
            </a:extLst>
          </p:cNvPr>
          <p:cNvSpPr/>
          <p:nvPr/>
        </p:nvSpPr>
        <p:spPr>
          <a:xfrm>
            <a:off x="4482353" y="5372590"/>
            <a:ext cx="1463040" cy="85344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1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Contractor D-Twin</a:t>
            </a:r>
          </a:p>
          <a:p>
            <a:pPr algn="ctr">
              <a:lnSpc>
                <a:spcPct val="130000"/>
              </a:lnSpc>
            </a:pPr>
            <a:r>
              <a:rPr lang="en-US" altLang="ko-KR" sz="11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EPC Package 2</a:t>
            </a:r>
            <a:endParaRPr lang="ko-KR" altLang="en-US" sz="11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자유형 35">
            <a:extLst>
              <a:ext uri="{FF2B5EF4-FFF2-40B4-BE49-F238E27FC236}">
                <a16:creationId xmlns:a16="http://schemas.microsoft.com/office/drawing/2014/main" id="{FF570CE5-C7B0-217F-D48C-A7D9958AE5F7}"/>
              </a:ext>
            </a:extLst>
          </p:cNvPr>
          <p:cNvSpPr/>
          <p:nvPr/>
        </p:nvSpPr>
        <p:spPr>
          <a:xfrm rot="5400000">
            <a:off x="6682587" y="3974608"/>
            <a:ext cx="720000" cy="1512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D-Twin Handover</a:t>
            </a:r>
            <a:endParaRPr lang="ko-KR" altLang="en-US" sz="1400" b="1" kern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자유형 35">
            <a:extLst>
              <a:ext uri="{FF2B5EF4-FFF2-40B4-BE49-F238E27FC236}">
                <a16:creationId xmlns:a16="http://schemas.microsoft.com/office/drawing/2014/main" id="{46EFAE6B-DDDE-107B-02A1-8B98A10E6FC8}"/>
              </a:ext>
            </a:extLst>
          </p:cNvPr>
          <p:cNvSpPr/>
          <p:nvPr/>
        </p:nvSpPr>
        <p:spPr>
          <a:xfrm rot="5400000">
            <a:off x="8214206" y="1405361"/>
            <a:ext cx="900000" cy="1872000"/>
          </a:xfrm>
          <a:custGeom>
            <a:avLst/>
            <a:gdLst>
              <a:gd name="connsiteX0" fmla="*/ 0 w 894240"/>
              <a:gd name="connsiteY0" fmla="*/ 74444 h 446654"/>
              <a:gd name="connsiteX1" fmla="*/ 74444 w 894240"/>
              <a:gd name="connsiteY1" fmla="*/ 0 h 446654"/>
              <a:gd name="connsiteX2" fmla="*/ 819796 w 894240"/>
              <a:gd name="connsiteY2" fmla="*/ 0 h 446654"/>
              <a:gd name="connsiteX3" fmla="*/ 894240 w 894240"/>
              <a:gd name="connsiteY3" fmla="*/ 74444 h 446654"/>
              <a:gd name="connsiteX4" fmla="*/ 894240 w 894240"/>
              <a:gd name="connsiteY4" fmla="*/ 372210 h 446654"/>
              <a:gd name="connsiteX5" fmla="*/ 819796 w 894240"/>
              <a:gd name="connsiteY5" fmla="*/ 446654 h 446654"/>
              <a:gd name="connsiteX6" fmla="*/ 74444 w 894240"/>
              <a:gd name="connsiteY6" fmla="*/ 446654 h 446654"/>
              <a:gd name="connsiteX7" fmla="*/ 0 w 894240"/>
              <a:gd name="connsiteY7" fmla="*/ 372210 h 446654"/>
              <a:gd name="connsiteX8" fmla="*/ 0 w 894240"/>
              <a:gd name="connsiteY8" fmla="*/ 74444 h 44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4240" h="446654">
                <a:moveTo>
                  <a:pt x="0" y="74444"/>
                </a:moveTo>
                <a:cubicBezTo>
                  <a:pt x="0" y="33330"/>
                  <a:pt x="33330" y="0"/>
                  <a:pt x="74444" y="0"/>
                </a:cubicBezTo>
                <a:lnTo>
                  <a:pt x="819796" y="0"/>
                </a:lnTo>
                <a:cubicBezTo>
                  <a:pt x="860910" y="0"/>
                  <a:pt x="894240" y="33330"/>
                  <a:pt x="894240" y="74444"/>
                </a:cubicBezTo>
                <a:lnTo>
                  <a:pt x="894240" y="372210"/>
                </a:lnTo>
                <a:cubicBezTo>
                  <a:pt x="894240" y="413324"/>
                  <a:pt x="860910" y="446654"/>
                  <a:pt x="819796" y="446654"/>
                </a:cubicBezTo>
                <a:lnTo>
                  <a:pt x="74444" y="446654"/>
                </a:lnTo>
                <a:cubicBezTo>
                  <a:pt x="33330" y="446654"/>
                  <a:pt x="0" y="413324"/>
                  <a:pt x="0" y="372210"/>
                </a:cubicBezTo>
                <a:lnTo>
                  <a:pt x="0" y="74444"/>
                </a:lnTo>
                <a:close/>
              </a:path>
            </a:pathLst>
          </a:custGeom>
          <a:solidFill>
            <a:srgbClr val="0033CC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square" lIns="56094" tIns="38949" rIns="56094" bIns="38949" numCol="1" spcCol="1270" anchor="ctr" anchorCtr="0">
            <a:noAutofit/>
          </a:bodyPr>
          <a:lstStyle/>
          <a:p>
            <a:pPr lvl="0" algn="ctr" defTabSz="400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Owner Validated Documents, Data &amp; 3D Model</a:t>
            </a:r>
            <a:endParaRPr lang="ko-KR" altLang="en-US" sz="1400" b="1" kern="12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0F195A80-58F1-8EB8-790A-61A5495A0FD5}"/>
              </a:ext>
            </a:extLst>
          </p:cNvPr>
          <p:cNvSpPr/>
          <p:nvPr/>
        </p:nvSpPr>
        <p:spPr>
          <a:xfrm>
            <a:off x="8055657" y="4303888"/>
            <a:ext cx="1463040" cy="853440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1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Owner D-Twin</a:t>
            </a:r>
          </a:p>
          <a:p>
            <a:pPr algn="ctr">
              <a:lnSpc>
                <a:spcPct val="130000"/>
              </a:lnSpc>
            </a:pPr>
            <a:r>
              <a:rPr lang="en-US" altLang="ko-KR" sz="11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Package 1 &amp; 2</a:t>
            </a:r>
            <a:endParaRPr lang="ko-KR" altLang="en-US" sz="11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3585A2-F174-2EE9-0637-6D10AE58DFBE}"/>
              </a:ext>
            </a:extLst>
          </p:cNvPr>
          <p:cNvCxnSpPr>
            <a:cxnSpLocks/>
          </p:cNvCxnSpPr>
          <p:nvPr/>
        </p:nvCxnSpPr>
        <p:spPr>
          <a:xfrm>
            <a:off x="1999379" y="2338567"/>
            <a:ext cx="38354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D2C9C6-1D2E-1663-B34E-782BC8E10982}"/>
              </a:ext>
            </a:extLst>
          </p:cNvPr>
          <p:cNvCxnSpPr>
            <a:cxnSpLocks/>
          </p:cNvCxnSpPr>
          <p:nvPr/>
        </p:nvCxnSpPr>
        <p:spPr>
          <a:xfrm>
            <a:off x="4010518" y="2338567"/>
            <a:ext cx="38354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EF5FD5C-EF72-25AB-C7E1-E425395981A5}"/>
              </a:ext>
            </a:extLst>
          </p:cNvPr>
          <p:cNvCxnSpPr>
            <a:cxnSpLocks/>
          </p:cNvCxnSpPr>
          <p:nvPr/>
        </p:nvCxnSpPr>
        <p:spPr>
          <a:xfrm>
            <a:off x="6044908" y="4771179"/>
            <a:ext cx="2416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F052A2D-1C03-CB66-A331-464BA51B9BC6}"/>
              </a:ext>
            </a:extLst>
          </p:cNvPr>
          <p:cNvCxnSpPr>
            <a:cxnSpLocks/>
          </p:cNvCxnSpPr>
          <p:nvPr/>
        </p:nvCxnSpPr>
        <p:spPr>
          <a:xfrm>
            <a:off x="7813978" y="4775036"/>
            <a:ext cx="2416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16A5B07-C60A-33A5-854C-E5DE83C2F6FF}"/>
              </a:ext>
            </a:extLst>
          </p:cNvPr>
          <p:cNvCxnSpPr>
            <a:cxnSpLocks/>
          </p:cNvCxnSpPr>
          <p:nvPr/>
        </p:nvCxnSpPr>
        <p:spPr>
          <a:xfrm flipV="1">
            <a:off x="8729304" y="2828636"/>
            <a:ext cx="0" cy="14405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AAB62B7-AADC-8D6D-1F2D-634DD5E8D37D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5236850" y="2863361"/>
            <a:ext cx="9797" cy="4243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11">
            <a:extLst>
              <a:ext uri="{FF2B5EF4-FFF2-40B4-BE49-F238E27FC236}">
                <a16:creationId xmlns:a16="http://schemas.microsoft.com/office/drawing/2014/main" id="{7ADF6B69-AE34-F287-BBD4-1F3952BE4AEB}"/>
              </a:ext>
            </a:extLst>
          </p:cNvPr>
          <p:cNvSpPr/>
          <p:nvPr/>
        </p:nvSpPr>
        <p:spPr>
          <a:xfrm>
            <a:off x="2580927" y="3577601"/>
            <a:ext cx="1224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Twin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6" name="모서리가 둥근 직사각형 12">
            <a:extLst>
              <a:ext uri="{FF2B5EF4-FFF2-40B4-BE49-F238E27FC236}">
                <a16:creationId xmlns:a16="http://schemas.microsoft.com/office/drawing/2014/main" id="{C7EEEA5E-A5B5-A956-CB95-6A15FA05C9EE}"/>
              </a:ext>
            </a:extLst>
          </p:cNvPr>
          <p:cNvSpPr/>
          <p:nvPr/>
        </p:nvSpPr>
        <p:spPr>
          <a:xfrm>
            <a:off x="2580927" y="4162308"/>
            <a:ext cx="1224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Construction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7" name="모서리가 둥근 직사각형 17">
            <a:extLst>
              <a:ext uri="{FF2B5EF4-FFF2-40B4-BE49-F238E27FC236}">
                <a16:creationId xmlns:a16="http://schemas.microsoft.com/office/drawing/2014/main" id="{70195950-0ED9-3097-A52D-9FB18E7FE17E}"/>
              </a:ext>
            </a:extLst>
          </p:cNvPr>
          <p:cNvSpPr/>
          <p:nvPr/>
        </p:nvSpPr>
        <p:spPr>
          <a:xfrm>
            <a:off x="2580927" y="3008368"/>
            <a:ext cx="1224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Design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8" name="모서리가 둥근 직사각형 11">
            <a:extLst>
              <a:ext uri="{FF2B5EF4-FFF2-40B4-BE49-F238E27FC236}">
                <a16:creationId xmlns:a16="http://schemas.microsoft.com/office/drawing/2014/main" id="{60DE96C2-97D3-5141-5932-6C349DBB65D5}"/>
              </a:ext>
            </a:extLst>
          </p:cNvPr>
          <p:cNvSpPr/>
          <p:nvPr/>
        </p:nvSpPr>
        <p:spPr>
          <a:xfrm>
            <a:off x="453999" y="3577601"/>
            <a:ext cx="180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AIM, Tandem, </a:t>
            </a:r>
            <a:r>
              <a:rPr lang="en-US" altLang="ko-KR" sz="14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iTwin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9" name="모서리가 둥근 직사각형 12">
            <a:extLst>
              <a:ext uri="{FF2B5EF4-FFF2-40B4-BE49-F238E27FC236}">
                <a16:creationId xmlns:a16="http://schemas.microsoft.com/office/drawing/2014/main" id="{0A308AA5-67B0-98FC-9868-C1E6D0A9AC3E}"/>
              </a:ext>
            </a:extLst>
          </p:cNvPr>
          <p:cNvSpPr/>
          <p:nvPr/>
        </p:nvSpPr>
        <p:spPr>
          <a:xfrm>
            <a:off x="453999" y="4162308"/>
            <a:ext cx="180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Synchro, ERM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0" name="모서리가 둥근 직사각형 17">
            <a:extLst>
              <a:ext uri="{FF2B5EF4-FFF2-40B4-BE49-F238E27FC236}">
                <a16:creationId xmlns:a16="http://schemas.microsoft.com/office/drawing/2014/main" id="{AEDFA33D-951A-9947-5370-632AE124EEB6}"/>
              </a:ext>
            </a:extLst>
          </p:cNvPr>
          <p:cNvSpPr/>
          <p:nvPr/>
        </p:nvSpPr>
        <p:spPr>
          <a:xfrm>
            <a:off x="453999" y="3008368"/>
            <a:ext cx="1800000" cy="32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94" tIns="38949" rIns="56094" bIns="38949" numCol="1" spcCol="1270" anchor="t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Revit, S3D, E3D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5852686-BD35-9853-7837-88C390E911E7}"/>
              </a:ext>
            </a:extLst>
          </p:cNvPr>
          <p:cNvSpPr/>
          <p:nvPr/>
        </p:nvSpPr>
        <p:spPr>
          <a:xfrm>
            <a:off x="353308" y="922881"/>
            <a:ext cx="265270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SACE2 (ARAMCO) : D Twin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3C9711-7267-F9D7-BB59-E3FAED82C629}"/>
              </a:ext>
            </a:extLst>
          </p:cNvPr>
          <p:cNvSpPr txBox="1"/>
          <p:nvPr/>
        </p:nvSpPr>
        <p:spPr>
          <a:xfrm>
            <a:off x="439509" y="1404594"/>
            <a:ext cx="4967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800" b="1" i="0" u="none" strike="noStrike" baseline="0">
                <a:latin typeface="Arial,Bold"/>
              </a:defRPr>
            </a:lvl1pPr>
          </a:lstStyle>
          <a:p>
            <a:r>
              <a:rPr lang="en-US" altLang="ko-KR"/>
              <a:t>COMPANY D-TWIN Diagram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4186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4B5E-24CF-81BA-060A-39238448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6935A6-A3F7-E5E4-2EAC-1CB1248CBE5A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2.1 BIM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 표준 정보 입력 체계</a:t>
                      </a:r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1/3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7BECBF-AFC0-14DB-84B3-F76E1297525B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2219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F8F144B-085F-5DAC-CBE1-BABF4D9EA2CE}"/>
              </a:ext>
            </a:extLst>
          </p:cNvPr>
          <p:cNvSpPr/>
          <p:nvPr/>
        </p:nvSpPr>
        <p:spPr>
          <a:xfrm>
            <a:off x="353308" y="922881"/>
            <a:ext cx="4614773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한울본부 사용 후 핵연료 건식저장시설 </a:t>
            </a: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통합정보관리시스템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EE414A6-41B9-290B-1174-032FE43C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536725"/>
              </p:ext>
            </p:extLst>
          </p:nvPr>
        </p:nvGraphicFramePr>
        <p:xfrm>
          <a:off x="353308" y="1431988"/>
          <a:ext cx="8700850" cy="4786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770">
                  <a:extLst>
                    <a:ext uri="{9D8B030D-6E8A-4147-A177-3AD203B41FA5}">
                      <a16:colId xmlns:a16="http://schemas.microsoft.com/office/drawing/2014/main" val="998560938"/>
                    </a:ext>
                  </a:extLst>
                </a:gridCol>
                <a:gridCol w="7342080">
                  <a:extLst>
                    <a:ext uri="{9D8B030D-6E8A-4147-A177-3AD203B41FA5}">
                      <a16:colId xmlns:a16="http://schemas.microsoft.com/office/drawing/2014/main" val="2168159011"/>
                    </a:ext>
                  </a:extLst>
                </a:gridCol>
              </a:tblGrid>
              <a:tr h="190053">
                <a:tc>
                  <a:txBody>
                    <a:bodyPr/>
                    <a:lstStyle/>
                    <a:p>
                      <a:pPr marL="0" algn="l" defTabSz="917143" rtl="0" eaLnBrk="1" latinLnBrk="1" hangingPunct="1"/>
                      <a:r>
                        <a:rPr lang="ko-KR" altLang="en-US" sz="1100" b="1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용어 정의 </a:t>
                      </a:r>
                      <a:r>
                        <a:rPr lang="en-US" altLang="ko-KR" sz="1100" b="1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(1.3)</a:t>
                      </a:r>
                      <a:endParaRPr lang="ko-KR" altLang="en-US" sz="1100" b="1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7143" rtl="0" eaLnBrk="1" latinLnBrk="1" hangingPunct="1"/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용역 시방서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742124"/>
                  </a:ext>
                </a:extLst>
              </a:tr>
              <a:tr h="681956">
                <a:tc>
                  <a:txBody>
                    <a:bodyPr/>
                    <a:lstStyle/>
                    <a:p>
                      <a:pPr marL="0" algn="l" defTabSz="917143" rtl="0" eaLnBrk="1" latinLnBrk="1" hangingPunct="1"/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1.3.35</a:t>
                      </a:r>
                      <a:endParaRPr lang="ko-KR" altLang="en-US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7143" rtl="0" eaLnBrk="1" latinLnBrk="1" hangingPunct="1"/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건식저장시설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통합정보관리시스템은 건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식저장시설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건식저장시스템의 설계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건설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제작 단계의 기술자료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(3D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모델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도면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문서 등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를 통합한 데이터베이스를 활용하여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3D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기반으로 건식저장시설 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전 주기 동안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건설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운영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정비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해체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공정관리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형상관리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실시간 현황 등 </a:t>
                      </a:r>
                      <a:r>
                        <a:rPr lang="ko-KR" altLang="en-US" sz="1100" b="0" i="0" u="none" strike="noStrike" kern="1200" baseline="0" err="1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통합관리하는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시스템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을 말한다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063760"/>
                  </a:ext>
                </a:extLst>
              </a:tr>
              <a:tr h="190053">
                <a:tc>
                  <a:txBody>
                    <a:bodyPr/>
                    <a:lstStyle/>
                    <a:p>
                      <a:pPr marL="0" algn="l" defTabSz="917143" rtl="0" eaLnBrk="1" latinLnBrk="1" hangingPunct="1"/>
                      <a:r>
                        <a:rPr lang="ko-KR" altLang="en-US" sz="1100" b="1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종합설계 역무 </a:t>
                      </a:r>
                      <a:r>
                        <a:rPr lang="en-US" altLang="ko-KR" sz="1100" b="1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(2.7)</a:t>
                      </a:r>
                      <a:endParaRPr lang="ko-KR" altLang="en-US" sz="1100" b="1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7143" rtl="0" eaLnBrk="1" latinLnBrk="1" hangingPunct="1"/>
                      <a:endParaRPr lang="ko-KR" altLang="en-US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178088"/>
                  </a:ext>
                </a:extLst>
              </a:tr>
              <a:tr h="681956">
                <a:tc>
                  <a:txBody>
                    <a:bodyPr/>
                    <a:lstStyle/>
                    <a:p>
                      <a:pPr marL="0" algn="l" defTabSz="917143" rtl="0" eaLnBrk="1" latinLnBrk="1" hangingPunct="1"/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2.7.1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설계기술</a:t>
                      </a:r>
                    </a:p>
                    <a:p>
                      <a:pPr marL="0" algn="l" defTabSz="917143" rtl="0" eaLnBrk="1" latinLnBrk="1" hangingPunct="1"/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1)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기본설계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아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건식저장시설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통합정보관리시스템 구축 및 운영</a:t>
                      </a:r>
                    </a:p>
                    <a:p>
                      <a:pPr marL="0"/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① 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건설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운영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정비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해체 연계한 사업활용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공정관리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시뮬레이션 등</a:t>
                      </a:r>
                      <a:r>
                        <a:rPr lang="en-US" altLang="ko-KR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가능한 디지털 기반 건식저장시설 통합정보관리시스템 구축 및 운영</a:t>
                      </a:r>
                    </a:p>
                    <a:p>
                      <a:pPr marL="0"/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② 구조물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계통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기기에 대한 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3D CAD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등 원본 파일과 이미지 파일 등록</a:t>
                      </a:r>
                    </a:p>
                    <a:p>
                      <a:pPr marL="0"/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③ 타계약상대자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시공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제작자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 3D CAD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등 자료 확보하여 등록</a:t>
                      </a:r>
                      <a:endParaRPr lang="ko-KR" altLang="en-US" sz="11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585155"/>
                  </a:ext>
                </a:extLst>
              </a:tr>
              <a:tr h="558980">
                <a:tc>
                  <a:txBody>
                    <a:bodyPr/>
                    <a:lstStyle/>
                    <a:p>
                      <a:pPr marL="0" algn="l" defTabSz="917143" rtl="0" eaLnBrk="1" latinLnBrk="1" hangingPunct="1"/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2.7.1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설계기술</a:t>
                      </a:r>
                    </a:p>
                    <a:p>
                      <a:pPr marL="0" algn="l" defTabSz="917143" rtl="0" eaLnBrk="1" latinLnBrk="1" hangingPunct="1"/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상세설계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나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분야별 상세설계</a:t>
                      </a:r>
                      <a:endParaRPr lang="en-US" altLang="ko-KR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① 공통분야</a:t>
                      </a:r>
                      <a:endParaRPr lang="en-US" altLang="ko-KR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건식저장시설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형상관리를 위한 통합정보관리시스템용 구조물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계통 및 기기에 대한 설계요건관리 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DB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작성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제출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765445"/>
                  </a:ext>
                </a:extLst>
              </a:tr>
              <a:tr h="313029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2.7.2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사업관리업무</a:t>
                      </a:r>
                      <a:endParaRPr lang="en-US" altLang="ko-KR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건설관리체계 작성 및 운영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05573"/>
                  </a:ext>
                </a:extLst>
              </a:tr>
              <a:tr h="190053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2.7.3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기술지원업무</a:t>
                      </a:r>
                      <a:endParaRPr lang="en-US" altLang="ko-KR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7143" rtl="0" eaLnBrk="1" latinLnBrk="1" hangingPunct="1"/>
                      <a:endParaRPr lang="ko-KR" altLang="en-US" sz="11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288107"/>
                  </a:ext>
                </a:extLst>
              </a:tr>
              <a:tr h="436005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2.7.4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교육훈련업무</a:t>
                      </a:r>
                      <a:endParaRPr lang="en-US" altLang="ko-KR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2.1.4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교육훈련 제공</a:t>
                      </a:r>
                      <a:endParaRPr lang="en-US" altLang="ko-KR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표 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통합정보관리시스템 운영 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5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2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주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건설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운영 증</a:t>
                      </a:r>
                      <a:endParaRPr lang="en-US" altLang="ko-KR" sz="1100" b="0" i="0" u="none" strike="noStrike" kern="1200" baseline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3)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통합정보관리시스템 구축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건설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운영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정비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해체 적용 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수명기간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동안 필요한 전체 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3D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모델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도면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문서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데이터 등 관리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091176"/>
                  </a:ext>
                </a:extLst>
              </a:tr>
              <a:tr h="190053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 요건 </a:t>
                      </a:r>
                      <a:r>
                        <a:rPr lang="en-US" altLang="ko-KR" sz="1100" b="1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(3.3)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527142"/>
                  </a:ext>
                </a:extLst>
              </a:tr>
              <a:tr h="681956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3.3.2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일반설계사항</a:t>
                      </a:r>
                      <a:endParaRPr lang="en-US" altLang="ko-KR" sz="1100" b="0" i="0" u="none" strike="noStrike" kern="1200" baseline="0">
                        <a:solidFill>
                          <a:schemeClr val="dk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23)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가능한 한 전 분야의 구조물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계통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기기에 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3D CAD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와 최신 상용 설계프로그램을 확대 적용하여 설계하여야 한다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설계정보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(3D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모델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데이터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문서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는 설계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건설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운영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정비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i="0" u="none" strike="noStrike" kern="1200" baseline="0" err="1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해체시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dk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활용이 가능하도록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한수원 건식저장시설 통합정보관리시스템과 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ERP 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설비관리시스템과의 </a:t>
                      </a:r>
                      <a:r>
                        <a:rPr lang="ko-KR" altLang="en-US" sz="1100" b="0" i="0" u="none" strike="noStrike" kern="1200" baseline="0">
                          <a:solidFill>
                            <a:srgbClr val="0000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데이터 호환성과 기능 연계성</a:t>
                      </a:r>
                      <a:r>
                        <a:rPr lang="ko-KR" altLang="en-US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을 고려하여 사전 협의된 형식으로 등록하여야 한다</a:t>
                      </a:r>
                      <a:r>
                        <a:rPr lang="en-US" altLang="ko-KR" sz="1100" b="0" i="0" u="none" strike="noStrike" kern="1200" baseline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100" b="0" i="0" u="none" strike="noStrike" kern="1200" baseline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775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6674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4B5E-24CF-81BA-060A-39238448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6935A6-A3F7-E5E4-2EAC-1CB1248CBE5A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2.1 BIM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 표준 정보 입력 체계</a:t>
                      </a:r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1/3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7BECBF-AFC0-14DB-84B3-F76E1297525B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2219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F8F144B-085F-5DAC-CBE1-BABF4D9EA2CE}"/>
              </a:ext>
            </a:extLst>
          </p:cNvPr>
          <p:cNvSpPr/>
          <p:nvPr/>
        </p:nvSpPr>
        <p:spPr>
          <a:xfrm>
            <a:off x="353308" y="922881"/>
            <a:ext cx="265270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 Twin : AVEVA AIM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69D47D-F1E0-6367-0A00-572FF752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16" y="2273674"/>
            <a:ext cx="9018582" cy="4261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647231-5A0F-01EF-610C-20FE0E2F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758" y="926812"/>
            <a:ext cx="2428990" cy="14678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DD6F93-D209-E890-8D00-F65D7CC3E8CA}"/>
              </a:ext>
            </a:extLst>
          </p:cNvPr>
          <p:cNvSpPr txBox="1"/>
          <p:nvPr/>
        </p:nvSpPr>
        <p:spPr>
          <a:xfrm>
            <a:off x="3043877" y="981440"/>
            <a:ext cx="2337652" cy="24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b="0" i="0">
                <a:effectLst/>
                <a:latin typeface="Barlow-Light"/>
              </a:rPr>
              <a:t>*AIM (Asset Information Management)</a:t>
            </a:r>
          </a:p>
        </p:txBody>
      </p:sp>
    </p:spTree>
    <p:extLst>
      <p:ext uri="{BB962C8B-B14F-4D97-AF65-F5344CB8AC3E}">
        <p14:creationId xmlns:p14="http://schemas.microsoft.com/office/powerpoint/2010/main" val="298263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7F3E-7D5D-B084-2A30-00DF9736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65F9D45F-EDAE-7C7E-FCA4-4C9D2454E9F3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966DBA5-6A64-5E48-5D8F-7FCC8C3E0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90151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2.1 BIM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 표준 정보 입력 체계</a:t>
                      </a:r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3/3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3541F8D-F130-63FF-1F58-E193E0AEEF31}"/>
              </a:ext>
            </a:extLst>
          </p:cNvPr>
          <p:cNvSpPr txBox="1"/>
          <p:nvPr/>
        </p:nvSpPr>
        <p:spPr>
          <a:xfrm>
            <a:off x="342443" y="1626315"/>
            <a:ext cx="1800000" cy="500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400" b="1"/>
              <a:t>[Family Category]</a:t>
            </a:r>
          </a:p>
          <a:p>
            <a:pPr algn="l"/>
            <a:r>
              <a:rPr lang="en-US" altLang="ko-KR" sz="1400"/>
              <a:t>0. Room</a:t>
            </a:r>
          </a:p>
          <a:p>
            <a:pPr algn="l"/>
            <a:r>
              <a:rPr lang="en-US" altLang="ko-KR" sz="1400"/>
              <a:t>1. Floors</a:t>
            </a:r>
          </a:p>
          <a:p>
            <a:pPr algn="l"/>
            <a:r>
              <a:rPr lang="en-US" altLang="ko-KR" sz="1400"/>
              <a:t>2. Roofs</a:t>
            </a:r>
          </a:p>
          <a:p>
            <a:pPr algn="l"/>
            <a:r>
              <a:rPr lang="en-US" altLang="ko-KR" sz="1400"/>
              <a:t>3. Walls</a:t>
            </a:r>
          </a:p>
          <a:p>
            <a:pPr algn="l"/>
            <a:r>
              <a:rPr lang="en-US" altLang="ko-KR" sz="1400"/>
              <a:t>4. Structural</a:t>
            </a:r>
            <a:r>
              <a:rPr lang="ko-KR" altLang="en-US" sz="1400"/>
              <a:t> </a:t>
            </a:r>
            <a:r>
              <a:rPr lang="en-US" altLang="ko-KR" sz="1400"/>
              <a:t>FDN</a:t>
            </a:r>
          </a:p>
          <a:p>
            <a:pPr algn="l"/>
            <a:r>
              <a:rPr lang="en-US" altLang="ko-KR" sz="1400"/>
              <a:t>5. Structural Columns</a:t>
            </a:r>
          </a:p>
          <a:p>
            <a:pPr algn="l"/>
            <a:r>
              <a:rPr lang="en-US" altLang="ko-KR" sz="1400"/>
              <a:t>6. Structural Framing</a:t>
            </a:r>
          </a:p>
          <a:p>
            <a:pPr algn="l"/>
            <a:r>
              <a:rPr lang="en-US" altLang="ko-KR" sz="1400"/>
              <a:t>7. Ceilings</a:t>
            </a:r>
          </a:p>
          <a:p>
            <a:pPr algn="l"/>
            <a:r>
              <a:rPr lang="en-US" altLang="ko-KR" sz="1400"/>
              <a:t>8. Doors</a:t>
            </a:r>
          </a:p>
          <a:p>
            <a:pPr algn="l"/>
            <a:r>
              <a:rPr lang="en-US" altLang="ko-KR" sz="1400"/>
              <a:t>9. Windows</a:t>
            </a:r>
          </a:p>
          <a:p>
            <a:pPr algn="l"/>
            <a:r>
              <a:rPr lang="en-US" altLang="ko-KR" sz="1400"/>
              <a:t>10. Stairs</a:t>
            </a:r>
          </a:p>
          <a:p>
            <a:pPr algn="l"/>
            <a:r>
              <a:rPr lang="en-US" altLang="ko-KR" sz="1400"/>
              <a:t>11. Railings</a:t>
            </a:r>
          </a:p>
          <a:p>
            <a:pPr algn="l"/>
            <a:r>
              <a:rPr lang="en-US" altLang="ko-KR" sz="1400"/>
              <a:t>12. Generic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3C30B7-55FB-3501-7339-373B44B70988}"/>
              </a:ext>
            </a:extLst>
          </p:cNvPr>
          <p:cNvSpPr txBox="1"/>
          <p:nvPr/>
        </p:nvSpPr>
        <p:spPr>
          <a:xfrm>
            <a:off x="342443" y="1281611"/>
            <a:ext cx="1080000" cy="32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/>
              <a:t>Level</a:t>
            </a:r>
            <a:r>
              <a:rPr lang="ko-KR" altLang="en-US" sz="1600"/>
              <a:t> </a:t>
            </a:r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FEFC04-EE38-1592-4399-D2A98301EAB8}"/>
              </a:ext>
            </a:extLst>
          </p:cNvPr>
          <p:cNvSpPr txBox="1"/>
          <p:nvPr/>
        </p:nvSpPr>
        <p:spPr>
          <a:xfrm>
            <a:off x="6462613" y="2972891"/>
            <a:ext cx="198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noAutofit/>
          </a:bodyPr>
          <a:lstStyle>
            <a:defPPr>
              <a:defRPr lang="ko-KR"/>
            </a:defPPr>
            <a:lvl1pPr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▶ </a:t>
            </a:r>
            <a:r>
              <a:rPr lang="ko-KR" altLang="en-US"/>
              <a:t>팀 표준 분류 </a:t>
            </a:r>
            <a:r>
              <a:rPr lang="en-US" altLang="ko-KR"/>
              <a:t>(Middle, Small)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48022-1FAA-0E37-F0E4-F27C6890785D}"/>
              </a:ext>
            </a:extLst>
          </p:cNvPr>
          <p:cNvSpPr txBox="1"/>
          <p:nvPr/>
        </p:nvSpPr>
        <p:spPr>
          <a:xfrm>
            <a:off x="3739420" y="1281611"/>
            <a:ext cx="1080000" cy="32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Level</a:t>
            </a:r>
            <a:r>
              <a:rPr lang="ko-KR" altLang="en-US"/>
              <a:t>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4939D-FFC9-06AC-331D-883808230975}"/>
              </a:ext>
            </a:extLst>
          </p:cNvPr>
          <p:cNvSpPr txBox="1"/>
          <p:nvPr/>
        </p:nvSpPr>
        <p:spPr>
          <a:xfrm>
            <a:off x="2466033" y="1626316"/>
            <a:ext cx="1800000" cy="500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noAutofit/>
          </a:bodyPr>
          <a:lstStyle>
            <a:defPPr>
              <a:defRPr lang="ko-KR"/>
            </a:defPPr>
            <a:lvl1pPr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 b="1"/>
              <a:t>[System Family Folder]</a:t>
            </a:r>
          </a:p>
          <a:p>
            <a:r>
              <a:rPr lang="en-US" altLang="ko-KR" sz="1200"/>
              <a:t>1.1  Floors</a:t>
            </a:r>
          </a:p>
          <a:p>
            <a:r>
              <a:rPr lang="en-US" altLang="ko-KR" sz="1200"/>
              <a:t>1.2  Slab Edge</a:t>
            </a:r>
          </a:p>
          <a:p>
            <a:endParaRPr lang="en-US" altLang="ko-KR" sz="1200"/>
          </a:p>
          <a:p>
            <a:r>
              <a:rPr lang="en-US" altLang="ko-KR" sz="1200"/>
              <a:t>2.1 Basic Roof</a:t>
            </a:r>
          </a:p>
          <a:p>
            <a:r>
              <a:rPr lang="en-US" altLang="ko-KR" sz="1200"/>
              <a:t>2.2 Gutter</a:t>
            </a:r>
          </a:p>
          <a:p>
            <a:endParaRPr lang="en-US" altLang="ko-KR" sz="1200"/>
          </a:p>
          <a:p>
            <a:r>
              <a:rPr lang="en-US" altLang="ko-KR" sz="1200"/>
              <a:t>3.1 Basic Wall</a:t>
            </a:r>
          </a:p>
          <a:p>
            <a:endParaRPr lang="en-US" altLang="ko-KR" sz="1200"/>
          </a:p>
          <a:p>
            <a:r>
              <a:rPr lang="en-US" altLang="ko-KR" sz="1200"/>
              <a:t>4.1 Foundation Slab</a:t>
            </a:r>
          </a:p>
          <a:p>
            <a:r>
              <a:rPr lang="en-US" altLang="ko-KR" sz="1200"/>
              <a:t>4.2 Wall Foundation</a:t>
            </a:r>
          </a:p>
          <a:p>
            <a:endParaRPr lang="en-US" altLang="ko-KR" sz="1200"/>
          </a:p>
          <a:p>
            <a:r>
              <a:rPr lang="en-US" altLang="ko-KR" sz="1200"/>
              <a:t>7.1 Basic Ceiling</a:t>
            </a:r>
          </a:p>
          <a:p>
            <a:r>
              <a:rPr lang="en-US" altLang="ko-KR" sz="1200"/>
              <a:t>7.2 Compound Ceiling</a:t>
            </a:r>
          </a:p>
          <a:p>
            <a:endParaRPr lang="en-US" altLang="ko-KR" sz="1200"/>
          </a:p>
          <a:p>
            <a:r>
              <a:rPr lang="en-US" altLang="ko-KR" sz="1200"/>
              <a:t>10.1 Assembled Stair</a:t>
            </a:r>
          </a:p>
          <a:p>
            <a:r>
              <a:rPr lang="en-US" altLang="ko-KR" sz="1200"/>
              <a:t>10.2 Cast-in-Place Stair</a:t>
            </a:r>
          </a:p>
          <a:p>
            <a:endParaRPr lang="en-US" altLang="ko-KR" sz="1200"/>
          </a:p>
          <a:p>
            <a:r>
              <a:rPr lang="en-US" altLang="ko-KR" sz="1200"/>
              <a:t>11.1 Railing</a:t>
            </a:r>
          </a:p>
          <a:p>
            <a:endParaRPr lang="en-US" altLang="ko-KR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8645C-5836-D766-1E6F-618D9BA91410}"/>
              </a:ext>
            </a:extLst>
          </p:cNvPr>
          <p:cNvSpPr txBox="1"/>
          <p:nvPr/>
        </p:nvSpPr>
        <p:spPr>
          <a:xfrm>
            <a:off x="6450638" y="1626919"/>
            <a:ext cx="198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noAutofit/>
          </a:bodyPr>
          <a:lstStyle>
            <a:defPPr>
              <a:defRPr lang="ko-KR"/>
            </a:defPPr>
            <a:lvl1pPr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□ </a:t>
            </a:r>
            <a:r>
              <a:rPr lang="ko-KR" altLang="en-US"/>
              <a:t>팀 표준 분류 </a:t>
            </a:r>
            <a:r>
              <a:rPr lang="en-US" altLang="ko-KR"/>
              <a:t>(Large)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5535B3-1AC1-3BD2-8AB4-8E7E1441BA96}"/>
              </a:ext>
            </a:extLst>
          </p:cNvPr>
          <p:cNvSpPr txBox="1"/>
          <p:nvPr/>
        </p:nvSpPr>
        <p:spPr>
          <a:xfrm>
            <a:off x="6450639" y="1283527"/>
            <a:ext cx="1080000" cy="32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Level</a:t>
            </a:r>
            <a:r>
              <a:rPr lang="ko-KR" altLang="en-US"/>
              <a:t> 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0D92C8-3532-CD5B-755B-5F0553B98768}"/>
              </a:ext>
            </a:extLst>
          </p:cNvPr>
          <p:cNvSpPr txBox="1"/>
          <p:nvPr/>
        </p:nvSpPr>
        <p:spPr>
          <a:xfrm>
            <a:off x="6462614" y="2628247"/>
            <a:ext cx="1080000" cy="32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Level</a:t>
            </a:r>
            <a:r>
              <a:rPr lang="ko-KR" altLang="en-US"/>
              <a:t> </a:t>
            </a: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7B8CE-8D53-AA7A-326D-E471C6ACC7D9}"/>
              </a:ext>
            </a:extLst>
          </p:cNvPr>
          <p:cNvSpPr txBox="1"/>
          <p:nvPr/>
        </p:nvSpPr>
        <p:spPr>
          <a:xfrm>
            <a:off x="6467207" y="3986793"/>
            <a:ext cx="1260000" cy="32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Level</a:t>
            </a:r>
            <a:r>
              <a:rPr lang="ko-KR" altLang="en-US"/>
              <a:t> </a:t>
            </a: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735AF6-4E4F-6272-C739-A424B78A8064}"/>
              </a:ext>
            </a:extLst>
          </p:cNvPr>
          <p:cNvSpPr txBox="1"/>
          <p:nvPr/>
        </p:nvSpPr>
        <p:spPr>
          <a:xfrm>
            <a:off x="6450638" y="5366107"/>
            <a:ext cx="1260000" cy="32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Level</a:t>
            </a:r>
            <a:r>
              <a:rPr lang="ko-KR" altLang="en-US"/>
              <a:t> </a:t>
            </a:r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0AC420-5D87-8755-4EA8-00DFD41C5C49}"/>
              </a:ext>
            </a:extLst>
          </p:cNvPr>
          <p:cNvSpPr txBox="1"/>
          <p:nvPr/>
        </p:nvSpPr>
        <p:spPr>
          <a:xfrm>
            <a:off x="6467206" y="4352205"/>
            <a:ext cx="198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noAutofit/>
          </a:bodyPr>
          <a:lstStyle>
            <a:defPPr>
              <a:defRPr lang="ko-KR"/>
            </a:defPPr>
            <a:lvl1pPr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/>
              <a:t>동일 </a:t>
            </a:r>
            <a:r>
              <a:rPr lang="en-US" altLang="ko-KR"/>
              <a:t>WM Group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A213BB-1901-7044-0231-7ADDD159E708}"/>
              </a:ext>
            </a:extLst>
          </p:cNvPr>
          <p:cNvSpPr txBox="1"/>
          <p:nvPr/>
        </p:nvSpPr>
        <p:spPr>
          <a:xfrm>
            <a:off x="6453191" y="5730315"/>
            <a:ext cx="198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noAutofit/>
          </a:bodyPr>
          <a:lstStyle>
            <a:defPPr>
              <a:defRPr lang="ko-KR"/>
            </a:defPPr>
            <a:lvl1pPr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User</a:t>
            </a:r>
            <a:r>
              <a:rPr lang="ko-KR" altLang="en-US"/>
              <a:t> 최종 </a:t>
            </a:r>
            <a:r>
              <a:rPr lang="en-US" altLang="ko-KR"/>
              <a:t>Family 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79DA6-ED2E-1EF8-5F25-AE133499DE0E}"/>
              </a:ext>
            </a:extLst>
          </p:cNvPr>
          <p:cNvSpPr txBox="1"/>
          <p:nvPr/>
        </p:nvSpPr>
        <p:spPr>
          <a:xfrm>
            <a:off x="4306194" y="1626316"/>
            <a:ext cx="1800000" cy="500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noAutofit/>
          </a:bodyPr>
          <a:lstStyle>
            <a:defPPr>
              <a:defRPr lang="ko-KR"/>
            </a:defPPr>
            <a:lvl1pPr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 b="1"/>
              <a:t>[Load Family Folder]</a:t>
            </a:r>
          </a:p>
          <a:p>
            <a:r>
              <a:rPr lang="en-US" altLang="ko-KR" sz="1200"/>
              <a:t>4.3 Foundation Rectangular(Non-Pile)</a:t>
            </a:r>
          </a:p>
          <a:p>
            <a:r>
              <a:rPr lang="en-US" altLang="ko-KR" sz="1200"/>
              <a:t>4.4 Pile</a:t>
            </a:r>
          </a:p>
          <a:p>
            <a:endParaRPr lang="en-US" altLang="ko-KR" sz="1200"/>
          </a:p>
          <a:p>
            <a:r>
              <a:rPr lang="en-US" altLang="ko-KR" sz="1200"/>
              <a:t>5.1 RC Column</a:t>
            </a:r>
          </a:p>
          <a:p>
            <a:r>
              <a:rPr lang="en-US" altLang="ko-KR" sz="1200"/>
              <a:t>5.2 Steel Column</a:t>
            </a:r>
          </a:p>
          <a:p>
            <a:endParaRPr lang="en-US" altLang="ko-KR" sz="1200"/>
          </a:p>
          <a:p>
            <a:r>
              <a:rPr lang="en-US" altLang="ko-KR" sz="1200"/>
              <a:t>6.1 RC Beam</a:t>
            </a:r>
          </a:p>
          <a:p>
            <a:r>
              <a:rPr lang="en-US" altLang="ko-KR" sz="1200"/>
              <a:t>6.2 Steel Beam/Brace/Purlin/Girth</a:t>
            </a:r>
          </a:p>
          <a:p>
            <a:endParaRPr lang="en-US" altLang="ko-KR" sz="1200"/>
          </a:p>
          <a:p>
            <a:r>
              <a:rPr lang="en-US" altLang="ko-KR" sz="1200"/>
              <a:t>8.1 Single Door</a:t>
            </a:r>
          </a:p>
          <a:p>
            <a:r>
              <a:rPr lang="en-US" altLang="ko-KR" sz="1200"/>
              <a:t>8.2 Double Door</a:t>
            </a:r>
          </a:p>
          <a:p>
            <a:endParaRPr lang="en-US" altLang="ko-KR" sz="1200"/>
          </a:p>
          <a:p>
            <a:r>
              <a:rPr lang="en-US" altLang="ko-KR" sz="1200"/>
              <a:t>9.1 Awing Type</a:t>
            </a:r>
          </a:p>
          <a:p>
            <a:r>
              <a:rPr lang="en-US" altLang="ko-KR" sz="1200"/>
              <a:t>9.2 Fix Type</a:t>
            </a:r>
          </a:p>
          <a:p>
            <a:endParaRPr lang="en-US" altLang="ko-KR" sz="1200"/>
          </a:p>
          <a:p>
            <a:r>
              <a:rPr lang="en-US" altLang="ko-KR" sz="1200"/>
              <a:t>12.1 Ladder</a:t>
            </a:r>
          </a:p>
          <a:p>
            <a:r>
              <a:rPr lang="en-US" altLang="ko-KR" sz="1200"/>
              <a:t>12.2 Downspout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6D253-9DD4-05B6-36BF-182CB9A91B0A}"/>
              </a:ext>
            </a:extLst>
          </p:cNvPr>
          <p:cNvSpPr txBox="1"/>
          <p:nvPr/>
        </p:nvSpPr>
        <p:spPr>
          <a:xfrm>
            <a:off x="8514244" y="922881"/>
            <a:ext cx="118593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 b="1">
                <a:highlight>
                  <a:srgbClr val="FFFF00"/>
                </a:highlight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</a:t>
            </a:r>
            <a:r>
              <a:rPr lang="ko-KR" altLang="en-US" sz="900" b="1">
                <a:highlight>
                  <a:srgbClr val="FFFF00"/>
                </a:highlight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 b="1">
                <a:highlight>
                  <a:srgbClr val="FFFF00"/>
                </a:highlight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Walls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 b="1">
                <a:highlight>
                  <a:srgbClr val="FFFF00"/>
                </a:highlight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2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Basic Wall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 b="1">
                <a:highlight>
                  <a:srgbClr val="FFFF00"/>
                </a:highlight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3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□ Exterior  Wall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 b="1">
                <a:highlight>
                  <a:srgbClr val="FFFF00"/>
                </a:highlight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4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▶ Gypsum + Masonry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 b="1">
                <a:highlight>
                  <a:srgbClr val="FFFF00"/>
                </a:highlight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5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H_WA_AR_B02_Ext Wall_1L Gypsum_T200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Block_Mineral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Wool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 b="1">
                <a:highlight>
                  <a:srgbClr val="FFFF00"/>
                </a:highlight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 6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H_WA_AR_B02_Ext Wall_1L Gypsum_T200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Block_Mineral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Wool T100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889934-1DB0-C5F0-0D46-4B1FB4D57AF3}"/>
              </a:ext>
            </a:extLst>
          </p:cNvPr>
          <p:cNvSpPr/>
          <p:nvPr/>
        </p:nvSpPr>
        <p:spPr>
          <a:xfrm>
            <a:off x="353308" y="922881"/>
            <a:ext cx="2889513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2.1 </a:t>
            </a:r>
            <a:r>
              <a:rPr lang="en-US" altLang="ko-KR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팀 표준 </a:t>
            </a:r>
            <a:r>
              <a:rPr lang="en-US" altLang="ko-KR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체계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6275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4B5E-24CF-81BA-060A-39238448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6935A6-A3F7-E5E4-2EAC-1CB1248CBE5A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2.1 BIM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 표준 정보 입력 체계</a:t>
                      </a:r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1/3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7BECBF-AFC0-14DB-84B3-F76E1297525B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2219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F8F144B-085F-5DAC-CBE1-BABF4D9EA2CE}"/>
              </a:ext>
            </a:extLst>
          </p:cNvPr>
          <p:cNvSpPr/>
          <p:nvPr/>
        </p:nvSpPr>
        <p:spPr>
          <a:xfrm>
            <a:off x="353308" y="922881"/>
            <a:ext cx="265270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 Twin : Bentley </a:t>
            </a:r>
            <a:r>
              <a:rPr lang="en-US" altLang="ko-KR" sz="1400" b="1" err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iTwin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7099E0-6E8F-E3F7-DE64-2FB4B96DB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1"/>
          <a:stretch/>
        </p:blipFill>
        <p:spPr>
          <a:xfrm>
            <a:off x="617947" y="1787826"/>
            <a:ext cx="8634532" cy="3924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C1E93E-DC67-105F-CCE0-AF0F7652A671}"/>
              </a:ext>
            </a:extLst>
          </p:cNvPr>
          <p:cNvSpPr txBox="1"/>
          <p:nvPr/>
        </p:nvSpPr>
        <p:spPr>
          <a:xfrm>
            <a:off x="625033" y="5876835"/>
            <a:ext cx="8893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400" b="0" i="0" err="1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벤틀리의</a:t>
            </a:r>
            <a:r>
              <a:rPr lang="ko-KR" altLang="en-US" sz="1400" b="0" i="0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0" i="0" err="1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iTwin</a:t>
            </a:r>
            <a:r>
              <a:rPr lang="en-US" altLang="ko-KR" sz="1400" b="0" i="0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0" i="0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플랫폼은 </a:t>
            </a:r>
            <a:r>
              <a:rPr lang="ko-KR" altLang="en-US" sz="1400" i="0">
                <a:solidFill>
                  <a:srgbClr val="0000FF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확장 가능한 개방형 클라우드 플랫폼</a:t>
            </a:r>
            <a:r>
              <a:rPr lang="ko-KR" altLang="en-US" sz="1400" b="0" i="0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</a:t>
            </a:r>
            <a:r>
              <a:rPr lang="en-US" altLang="ko-KR" sz="1400" b="0" i="0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b="0" i="0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개발자가 프로젝트 팀과 자영업자가 인프라 자산의 디지털 트윈을 생성</a:t>
            </a:r>
            <a:r>
              <a:rPr lang="en-US" altLang="ko-KR" sz="1400" b="0" i="0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b="0" i="0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시각화 및 분석할 수 있는 디지털 트윈 애플리케이션을 만드는 데 도움이 되는 </a:t>
            </a:r>
            <a:r>
              <a:rPr lang="en-US" altLang="ko-KR" sz="1400" b="0" i="0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API</a:t>
            </a:r>
            <a:r>
              <a:rPr lang="ko-KR" altLang="en-US" sz="1400" b="0" i="0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서비스를 제공합니다</a:t>
            </a:r>
            <a:r>
              <a:rPr lang="en-US" altLang="ko-KR" sz="1400" b="0" i="0"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501686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4B5E-24CF-81BA-060A-39238448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6935A6-A3F7-E5E4-2EAC-1CB1248CBE5A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2.1 BIM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 표준 정보 입력 체계</a:t>
                      </a:r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1/3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7BECBF-AFC0-14DB-84B3-F76E1297525B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2219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F8F144B-085F-5DAC-CBE1-BABF4D9EA2CE}"/>
              </a:ext>
            </a:extLst>
          </p:cNvPr>
          <p:cNvSpPr/>
          <p:nvPr/>
        </p:nvSpPr>
        <p:spPr>
          <a:xfrm>
            <a:off x="353308" y="922881"/>
            <a:ext cx="265270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 Twin : Autodesk Tandem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8F7B76-BFE7-977F-588C-0B5C5082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29" y="1652472"/>
            <a:ext cx="8904303" cy="44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6751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4B5E-24CF-81BA-060A-39238448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36935A6-A3F7-E5E4-2EAC-1CB1248CBE5A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2.1 BIM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 표준 정보 입력 체계</a:t>
                      </a:r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1/3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7BECBF-AFC0-14DB-84B3-F76E1297525B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2219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F8F144B-085F-5DAC-CBE1-BABF4D9EA2CE}"/>
              </a:ext>
            </a:extLst>
          </p:cNvPr>
          <p:cNvSpPr/>
          <p:nvPr/>
        </p:nvSpPr>
        <p:spPr>
          <a:xfrm>
            <a:off x="353307" y="922881"/>
            <a:ext cx="364365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Construction 4D &amp; 5D : Bentley Synchro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28632E-9DC8-C1B4-2DBD-DCE0003C3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1" y="1474160"/>
            <a:ext cx="8775474" cy="493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147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638081" y="3132836"/>
            <a:ext cx="6660000" cy="646331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/>
          <a:p>
            <a:pPr algn="ctr" defTabSz="914220">
              <a:defRPr/>
            </a:pPr>
            <a:r>
              <a:rPr lang="ko-KR" altLang="en-US" sz="4000" spc="-100">
                <a:ln w="38100"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rgbClr val="A0E4CB"/>
                    </a:gs>
                    <a:gs pos="30000">
                      <a:srgbClr val="0D4C92">
                        <a:alpha val="60000"/>
                      </a:srgbClr>
                    </a:gs>
                    <a:gs pos="100000">
                      <a:srgbClr val="4FBDB8"/>
                    </a:gs>
                  </a:gsLst>
                  <a:lin ang="10800000" scaled="1"/>
                </a:gra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감사합니다</a:t>
            </a:r>
            <a:endParaRPr lang="en-US" altLang="ko-KR" sz="2800" spc="-100">
              <a:ln w="38100">
                <a:solidFill>
                  <a:schemeClr val="tx1">
                    <a:alpha val="0"/>
                  </a:schemeClr>
                </a:solidFill>
              </a:ln>
              <a:gradFill>
                <a:gsLst>
                  <a:gs pos="0">
                    <a:srgbClr val="A0E4CB"/>
                  </a:gs>
                  <a:gs pos="30000">
                    <a:srgbClr val="0D4C92">
                      <a:alpha val="60000"/>
                    </a:srgbClr>
                  </a:gs>
                  <a:gs pos="100000">
                    <a:srgbClr val="4FBDB8"/>
                  </a:gs>
                </a:gsLst>
                <a:lin ang="10800000" scaled="1"/>
              </a:gradFill>
              <a:latin typeface="현대하모니 B" panose="02020603020101020101" pitchFamily="18" charset="-127"/>
              <a:ea typeface="현대하모니 B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01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7F3E-7D5D-B084-2A30-00DF9736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65F9D45F-EDAE-7C7E-FCA4-4C9D2454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063989"/>
              </p:ext>
            </p:extLst>
          </p:nvPr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2219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966DBA5-6A64-5E48-5D8F-7FCC8C3E05E9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2.1 BIM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팀 표준 정보 입력 체계</a:t>
                      </a:r>
                      <a:endParaRPr lang="en-US" altLang="ko-KR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3/3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4889934-1DB0-C5F0-0D46-4B1FB4D57AF3}"/>
              </a:ext>
            </a:extLst>
          </p:cNvPr>
          <p:cNvSpPr/>
          <p:nvPr/>
        </p:nvSpPr>
        <p:spPr>
          <a:xfrm>
            <a:off x="353308" y="922881"/>
            <a:ext cx="2889513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2.1 </a:t>
            </a:r>
            <a:r>
              <a:rPr lang="en-US" altLang="ko-KR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팀 표준 </a:t>
            </a:r>
            <a:r>
              <a:rPr lang="en-US" altLang="ko-KR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체계</a:t>
            </a:r>
            <a:endParaRPr lang="en-US" altLang="ko-KR" sz="14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233E39-9127-3C1E-A09E-E98D12B4D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908080"/>
              </p:ext>
            </p:extLst>
          </p:nvPr>
        </p:nvGraphicFramePr>
        <p:xfrm>
          <a:off x="439266" y="1317883"/>
          <a:ext cx="9117108" cy="52162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7746">
                  <a:extLst>
                    <a:ext uri="{9D8B030D-6E8A-4147-A177-3AD203B41FA5}">
                      <a16:colId xmlns:a16="http://schemas.microsoft.com/office/drawing/2014/main" val="1959109225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066205844"/>
                    </a:ext>
                  </a:extLst>
                </a:gridCol>
                <a:gridCol w="1927412">
                  <a:extLst>
                    <a:ext uri="{9D8B030D-6E8A-4147-A177-3AD203B41FA5}">
                      <a16:colId xmlns:a16="http://schemas.microsoft.com/office/drawing/2014/main" val="3939985887"/>
                    </a:ext>
                  </a:extLst>
                </a:gridCol>
                <a:gridCol w="3272115">
                  <a:extLst>
                    <a:ext uri="{9D8B030D-6E8A-4147-A177-3AD203B41FA5}">
                      <a16:colId xmlns:a16="http://schemas.microsoft.com/office/drawing/2014/main" val="3155872621"/>
                    </a:ext>
                  </a:extLst>
                </a:gridCol>
              </a:tblGrid>
              <a:tr h="2167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 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Structure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토목과 동일분류 적용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참조</a:t>
                      </a:r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토목 </a:t>
                      </a:r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Structure</a:t>
                      </a:r>
                      <a:endParaRPr 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 </a:t>
                      </a: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Structure 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외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비 고</a:t>
                      </a:r>
                      <a:endParaRPr lang="en-US" sz="1100" b="0" i="0" u="none" strike="noStrike" kern="1200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93745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AR_S01, Column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ST_S01, Column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AR_B01, Equip FDN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STG, GTG FDN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포함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48002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AR_S02, Beam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ST_S02, Beam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AR_B02, Wall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Cladding Wall (</a:t>
                      </a:r>
                      <a:r>
                        <a:rPr 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Snadwich</a:t>
                      </a: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Panel, Single Sheet), Concrete Parapet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포함</a:t>
                      </a:r>
                    </a:p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Masonry Wall, Gypsum Wall, Wall Skirt(Base)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178813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AR_S03, Horizontal Brace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ST_S03, Horizontal Brace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AR_B03, Purlin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730753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AR_S04, Vertical Brace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ST_S04, Vertical Brace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AR_B04, Girth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858565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AR_S05, Grating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ST_S05, Grating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AR_B05, Roof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Cladding Roof (</a:t>
                      </a:r>
                      <a:r>
                        <a:rPr 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Snadwich</a:t>
                      </a: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Panel, Single Sheet), Cladding Canopy 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513705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AR_S06, Removable Grating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ST_S06, Removable Grating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AR_B06,Roof Finish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Concrete Roof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마감 </a:t>
                      </a: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Only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108989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AR_S07, Checked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ST_S07, Checked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AR_B07,Building Finish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Tile, Granite, Guard Post, Downspout, </a:t>
                      </a:r>
                      <a:r>
                        <a:rPr 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Gutter,Fence</a:t>
                      </a:r>
                      <a:r>
                        <a:rPr lang="ko-KR" alt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ㅍ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104458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AR_S08, Ladder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ST_S08, Ladder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AR_B08, Mis-Concrete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Dike,Pit,Trench,Walkway,Ramp,Canopy,Con's</a:t>
                      </a: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-stair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984965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AR_S09, Stair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ST_S09, Stair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AR_B09, Ceiling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875996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AR_S10, Handrail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ST_S10, Handrail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AR_B10, Access Floor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696924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AR_S11, Removable Handrail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ST_S11, Removable Handrail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AR_B11, Window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959361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AR_S12, Safety Gate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ST_S12, Safety Gate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AR_B12, Door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Shutter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포함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468074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AR_S13, Hoist Beam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ST_S13, Hoist Beam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AR_B13, Symbol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1183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AR_S14, Connection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ST_S14, Connection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AR_B14, Building 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highlight>
                          <a:srgbClr val="92D05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655185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pt-BR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AR_S15, Conc STR_Column</a:t>
                      </a:r>
                      <a:endParaRPr lang="pt-BR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ST_S15, Conc </a:t>
                      </a:r>
                      <a:r>
                        <a:rPr lang="en-US" sz="1000" b="0" i="0" u="none" strike="noStrike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STR_Column</a:t>
                      </a:r>
                      <a:endParaRPr 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000" algn="l" fontAlgn="ctr"/>
                      <a:endParaRPr lang="pt-BR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6000" algn="l" fontAlgn="ctr"/>
                      <a:endParaRPr lang="pt-BR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608266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pt-BR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AR_S16, Conc STR_Beam</a:t>
                      </a:r>
                      <a:endParaRPr lang="pt-BR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ST_S16, Conc </a:t>
                      </a:r>
                      <a:r>
                        <a:rPr lang="en-US" sz="1000" b="0" i="0" u="none" strike="noStrike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STR_Beam</a:t>
                      </a:r>
                      <a:endParaRPr 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000" algn="l" fontAlgn="ctr"/>
                      <a:endParaRPr lang="pt-BR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6000" algn="l" fontAlgn="ctr"/>
                      <a:endParaRPr lang="pt-BR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804900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pt-BR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AR_S17, Conc STR_Slab</a:t>
                      </a:r>
                      <a:endParaRPr lang="pt-BR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ST_S17, Conc </a:t>
                      </a:r>
                      <a:r>
                        <a:rPr lang="en-US" sz="1000" b="0" i="0" u="none" strike="noStrike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STR_Slab</a:t>
                      </a:r>
                      <a:endParaRPr 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000" algn="l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Concrete Roof Slab, Steel Deck Slab, Concrete Canopy, Ramp, Stoop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포함</a:t>
                      </a:r>
                      <a:endParaRPr lang="pt-BR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6000" algn="l" fontAlgn="ctr"/>
                      <a:endParaRPr lang="pt-BR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710669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AR_S18, Foundation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ST_S18, Foundation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000" marR="0" lvl="0" indent="0" algn="l" defTabSz="916959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Lean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포함</a:t>
                      </a:r>
                      <a:endParaRPr lang="pt-BR" altLang="ko-KR" sz="11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6000" algn="l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135052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AR_S19, Pile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ST_S19, Pile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000" algn="l" fontAlgn="ctr"/>
                      <a:endParaRPr lang="en-US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6000" algn="l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004282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AR_S20, Temporary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ST_S20, Temporary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000" algn="l" fontAlgn="ctr"/>
                      <a:endParaRPr lang="en-US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6000" algn="l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575836"/>
                  </a:ext>
                </a:extLst>
              </a:tr>
              <a:tr h="216790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100" b="1" i="0" u="none" strike="noStrike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AR_S21, Grid</a:t>
                      </a:r>
                      <a:endParaRPr lang="en-US" sz="1100" b="1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ST_S21, Grid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000" algn="l" fontAlgn="ctr"/>
                      <a:endParaRPr lang="en-US" sz="1100" b="0" i="0" u="none" strike="noStrike">
                        <a:solidFill>
                          <a:srgbClr val="0000FF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36000" algn="l" fontAlgn="ctr"/>
                      <a:endParaRPr lang="en-US" sz="1000" b="0" i="0" u="none" strike="noStrike"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2142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13C46F-2871-DA15-8874-E850812F4553}"/>
              </a:ext>
            </a:extLst>
          </p:cNvPr>
          <p:cNvSpPr txBox="1"/>
          <p:nvPr/>
        </p:nvSpPr>
        <p:spPr>
          <a:xfrm>
            <a:off x="3649773" y="912183"/>
            <a:ext cx="3665428" cy="32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400"/>
              <a:t>플랜트사업본부 </a:t>
            </a:r>
            <a:r>
              <a:rPr lang="en-US" altLang="ko-KR" sz="1400"/>
              <a:t>Standard Modeling Hierarchy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670659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-1"/>
            <a:ext cx="9936164" cy="4140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 defTabSz="914220" fontAlgn="base">
              <a:spcBef>
                <a:spcPts val="300"/>
              </a:spcBef>
              <a:spcAft>
                <a:spcPct val="0"/>
              </a:spcAft>
              <a:defRPr/>
            </a:pPr>
            <a:endParaRPr kumimoji="1" lang="ko-KR" altLang="en-US" sz="18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45" y="2863668"/>
            <a:ext cx="9469052" cy="709746"/>
          </a:xfrm>
          <a:prstGeom prst="rect">
            <a:avLst/>
          </a:prstGeom>
          <a:noFill/>
        </p:spPr>
        <p:txBody>
          <a:bodyPr wrap="square" lIns="46943" rIns="46943">
            <a:spAutoFit/>
          </a:bodyPr>
          <a:lstStyle/>
          <a:p>
            <a:pPr algn="r" defTabSz="916959">
              <a:defRPr/>
            </a:pP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3. </a:t>
            </a:r>
            <a:r>
              <a:rPr lang="ko-KR" altLang="en-US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프로젝트 </a:t>
            </a: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Family List </a:t>
            </a:r>
            <a:r>
              <a:rPr lang="ko-KR" altLang="en-US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작성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1697" y="51121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7944" indent="-179965">
              <a:spcBef>
                <a:spcPts val="600"/>
              </a:spcBef>
              <a:buFont typeface="현대하모니 L" panose="02020603020101020101" pitchFamily="18" charset="-127"/>
              <a:buChar char="·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3D4224-8CFD-85F1-39FC-3464B1B5B4B5}"/>
              </a:ext>
            </a:extLst>
          </p:cNvPr>
          <p:cNvSpPr/>
          <p:nvPr/>
        </p:nvSpPr>
        <p:spPr>
          <a:xfrm>
            <a:off x="671306" y="4387665"/>
            <a:ext cx="4126937" cy="21639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3.1  Family List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  <a:endParaRPr lang="en-US" altLang="ko-KR" sz="16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3.2  Room Family List</a:t>
            </a: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3.3 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</a:t>
            </a: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3.4 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 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실행 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비교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08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585645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775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892197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  Family List </a:t>
                      </a:r>
                      <a:r>
                        <a:rPr lang="ko-KR" altLang="en-US" sz="1200" b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및 적용 규칙</a:t>
                      </a:r>
                      <a:endParaRPr lang="en-US" altLang="ko-KR" sz="1200" b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 및 적용 규칙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DBAC333-08CA-52CA-4298-54F0D9DFF0A8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8709104-1D8D-016C-C4A4-0F6E7D51CA65}"/>
              </a:ext>
            </a:extLst>
          </p:cNvPr>
          <p:cNvSpPr/>
          <p:nvPr/>
        </p:nvSpPr>
        <p:spPr>
          <a:xfrm>
            <a:off x="353309" y="922881"/>
            <a:ext cx="2484000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7E5044B-A76C-7D08-8A9F-7AA601E3E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64597"/>
              </p:ext>
            </p:extLst>
          </p:nvPr>
        </p:nvGraphicFramePr>
        <p:xfrm>
          <a:off x="353308" y="1299954"/>
          <a:ext cx="8017693" cy="154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690">
                  <a:extLst>
                    <a:ext uri="{9D8B030D-6E8A-4147-A177-3AD203B41FA5}">
                      <a16:colId xmlns:a16="http://schemas.microsoft.com/office/drawing/2014/main" val="1079747962"/>
                    </a:ext>
                  </a:extLst>
                </a:gridCol>
                <a:gridCol w="1640264">
                  <a:extLst>
                    <a:ext uri="{9D8B030D-6E8A-4147-A177-3AD203B41FA5}">
                      <a16:colId xmlns:a16="http://schemas.microsoft.com/office/drawing/2014/main" val="3843524238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1923119151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617744680"/>
                    </a:ext>
                  </a:extLst>
                </a:gridCol>
                <a:gridCol w="1366885">
                  <a:extLst>
                    <a:ext uri="{9D8B030D-6E8A-4147-A177-3AD203B41FA5}">
                      <a16:colId xmlns:a16="http://schemas.microsoft.com/office/drawing/2014/main" val="3838914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작업 기준 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배포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본사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내부 기준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12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 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리스트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모델상의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 - Family List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반드시 일치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추가 또는 변경 필요 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HEC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담당자의 검토 및 승인 필수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모델상의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 - Family List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반드시 일치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협력사가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추가 또는 변경 필요 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반드시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HEC BIM Manager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검토 및 승인 필수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28903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0EA507C-91B4-93FB-35B4-C1628130F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07" y="3182605"/>
            <a:ext cx="4011882" cy="3422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2E17F5-35BA-874B-2A76-EC2B4FE23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777" y="3182604"/>
            <a:ext cx="3618470" cy="340316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1EDDEB-B3C6-011F-B7F3-033C53C38DCE}"/>
              </a:ext>
            </a:extLst>
          </p:cNvPr>
          <p:cNvSpPr/>
          <p:nvPr/>
        </p:nvSpPr>
        <p:spPr>
          <a:xfrm>
            <a:off x="349307" y="2874696"/>
            <a:ext cx="888322" cy="277485"/>
          </a:xfrm>
          <a:prstGeom prst="roundRect">
            <a:avLst/>
          </a:prstGeom>
          <a:solidFill>
            <a:srgbClr val="FFEAA7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B9A693-4E58-F59E-9ED7-23DCA3B465B7}"/>
              </a:ext>
            </a:extLst>
          </p:cNvPr>
          <p:cNvSpPr/>
          <p:nvPr/>
        </p:nvSpPr>
        <p:spPr>
          <a:xfrm>
            <a:off x="4720628" y="2874695"/>
            <a:ext cx="1074869" cy="277485"/>
          </a:xfrm>
          <a:prstGeom prst="roundRect">
            <a:avLst/>
          </a:prstGeom>
          <a:solidFill>
            <a:srgbClr val="FFEAA7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346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775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892197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  Family List </a:t>
                      </a:r>
                      <a:r>
                        <a:rPr lang="ko-KR" altLang="en-US" sz="1200" b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및 적용 규칙</a:t>
                      </a:r>
                      <a:endParaRPr lang="en-US" altLang="ko-KR" sz="1200" b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 및 적용 규칙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DBAC333-08CA-52CA-4298-54F0D9DFF0A8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8709104-1D8D-016C-C4A4-0F6E7D51CA65}"/>
              </a:ext>
            </a:extLst>
          </p:cNvPr>
          <p:cNvSpPr/>
          <p:nvPr/>
        </p:nvSpPr>
        <p:spPr>
          <a:xfrm>
            <a:off x="353309" y="922881"/>
            <a:ext cx="2484000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7E5044B-A76C-7D08-8A9F-7AA601E3E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426932"/>
              </p:ext>
            </p:extLst>
          </p:nvPr>
        </p:nvGraphicFramePr>
        <p:xfrm>
          <a:off x="353308" y="1299954"/>
          <a:ext cx="8017693" cy="204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690">
                  <a:extLst>
                    <a:ext uri="{9D8B030D-6E8A-4147-A177-3AD203B41FA5}">
                      <a16:colId xmlns:a16="http://schemas.microsoft.com/office/drawing/2014/main" val="1079747962"/>
                    </a:ext>
                  </a:extLst>
                </a:gridCol>
                <a:gridCol w="1640264">
                  <a:extLst>
                    <a:ext uri="{9D8B030D-6E8A-4147-A177-3AD203B41FA5}">
                      <a16:colId xmlns:a16="http://schemas.microsoft.com/office/drawing/2014/main" val="3843524238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1923119151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617744680"/>
                    </a:ext>
                  </a:extLst>
                </a:gridCol>
                <a:gridCol w="1366885">
                  <a:extLst>
                    <a:ext uri="{9D8B030D-6E8A-4147-A177-3AD203B41FA5}">
                      <a16:colId xmlns:a16="http://schemas.microsoft.com/office/drawing/2014/main" val="3838914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작업 기준 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배포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본사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내부 기준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12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명명 체계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HEC Family List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명명 체계 준수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Family Name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은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L1 ~ L6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 체계 적용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Lv1 : Family Category 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단계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LV2 : Family Category 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Standard Hierarchy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 - Lv3 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설계 정보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Large) 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 - Lv4 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설계 정보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Middle, Small)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 - Lv5 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동일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WM Group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 - Lv6 : User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추가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289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691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DBAC333-08CA-52CA-4298-54F0D9DFF0A8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775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892197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  Family List </a:t>
                      </a:r>
                      <a:r>
                        <a:rPr lang="ko-KR" altLang="en-US" sz="1200" b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및 적용 규칙</a:t>
                      </a:r>
                      <a:endParaRPr lang="en-US" altLang="ko-KR" sz="1200" b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 및 적용 규칙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8709104-1D8D-016C-C4A4-0F6E7D51CA65}"/>
              </a:ext>
            </a:extLst>
          </p:cNvPr>
          <p:cNvSpPr/>
          <p:nvPr/>
        </p:nvSpPr>
        <p:spPr>
          <a:xfrm>
            <a:off x="353309" y="922881"/>
            <a:ext cx="2484000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1F3114-2722-8E5C-40BB-F6AD7E3B5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996375"/>
              </p:ext>
            </p:extLst>
          </p:nvPr>
        </p:nvGraphicFramePr>
        <p:xfrm>
          <a:off x="351984" y="1327576"/>
          <a:ext cx="8067856" cy="510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255">
                  <a:extLst>
                    <a:ext uri="{9D8B030D-6E8A-4147-A177-3AD203B41FA5}">
                      <a16:colId xmlns:a16="http://schemas.microsoft.com/office/drawing/2014/main" val="109283179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00322387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35603196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830873605"/>
                    </a:ext>
                  </a:extLst>
                </a:gridCol>
                <a:gridCol w="1244041">
                  <a:extLst>
                    <a:ext uri="{9D8B030D-6E8A-4147-A177-3AD203B41FA5}">
                      <a16:colId xmlns:a16="http://schemas.microsoft.com/office/drawing/2014/main" val="890487874"/>
                    </a:ext>
                  </a:extLst>
                </a:gridCol>
                <a:gridCol w="1757471">
                  <a:extLst>
                    <a:ext uri="{9D8B030D-6E8A-4147-A177-3AD203B41FA5}">
                      <a16:colId xmlns:a16="http://schemas.microsoft.com/office/drawing/2014/main" val="83910928"/>
                    </a:ext>
                  </a:extLst>
                </a:gridCol>
                <a:gridCol w="1755089">
                  <a:extLst>
                    <a:ext uri="{9D8B030D-6E8A-4147-A177-3AD203B41FA5}">
                      <a16:colId xmlns:a16="http://schemas.microsoft.com/office/drawing/2014/main" val="3183986250"/>
                    </a:ext>
                  </a:extLst>
                </a:gridCol>
              </a:tblGrid>
              <a:tr h="17913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Lv1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Lv2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Lv3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Lv4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Lv5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Lv6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45317"/>
                  </a:ext>
                </a:extLst>
              </a:tr>
              <a:tr h="410957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Category 1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Category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설계 정보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(Large)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설계 정보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(Middle, Small)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동일 </a:t>
                      </a: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WM Group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User</a:t>
                      </a:r>
                      <a:r>
                        <a:rPr lang="ko-KR" altLang="en-US" sz="11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추가</a:t>
                      </a:r>
                      <a:endParaRPr lang="en-US" altLang="ko-KR" sz="11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187414"/>
                  </a:ext>
                </a:extLst>
              </a:tr>
              <a:tr h="379345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폴더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1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폴더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2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본부 모델 </a:t>
                      </a:r>
                      <a:r>
                        <a:rPr lang="en-US" altLang="ko-KR" sz="100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Hierarchy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*WM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에서 정해지지 않은 두께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Size</a:t>
                      </a: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구조 </a:t>
                      </a:r>
                      <a:r>
                        <a:rPr lang="ko-KR" altLang="en-US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부재명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007735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Floors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Floors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Floor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53584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H_FL_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AR_S17_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RC Slab_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 Trowel_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T150_1S1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03893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H_FL_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AR_B07_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Ceramic Tile_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 Waterproof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T9x150x150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718673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H_RF_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AR_B05_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Roof Panel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 Mineral Wool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T150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444326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Walls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Walls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Basic Wall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6418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H_WA_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AR_B02_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Ext Wall_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Gypsum_Block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Mineral Wool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T100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487390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950411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 FDN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Structural Foundation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Foundation Slab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097714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H_SF_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AR_S18_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Mat_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Bitumen_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T600_MF1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604630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23828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 Col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Structural Columns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 Column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□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240720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H_SC_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AR_S01_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W150x29.8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1C1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336790"/>
                  </a:ext>
                </a:extLst>
              </a:tr>
              <a:tr h="179135"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1016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A56CB1-E061-45F2-B178-6BC77C00ADFC}"/>
              </a:ext>
            </a:extLst>
          </p:cNvPr>
          <p:cNvSpPr txBox="1"/>
          <p:nvPr/>
        </p:nvSpPr>
        <p:spPr>
          <a:xfrm>
            <a:off x="3649772" y="912183"/>
            <a:ext cx="2034591" cy="32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00"/>
              <a:t>Family</a:t>
            </a:r>
            <a:r>
              <a:rPr lang="ko-KR" altLang="en-US" sz="1400"/>
              <a:t> </a:t>
            </a:r>
            <a:r>
              <a:rPr lang="en-US" altLang="ko-KR" sz="1400"/>
              <a:t>Name</a:t>
            </a:r>
            <a:r>
              <a:rPr lang="ko-KR" altLang="en-US" sz="1400"/>
              <a:t> 명명 체계</a:t>
            </a:r>
          </a:p>
        </p:txBody>
      </p:sp>
    </p:spTree>
    <p:extLst>
      <p:ext uri="{BB962C8B-B14F-4D97-AF65-F5344CB8AC3E}">
        <p14:creationId xmlns:p14="http://schemas.microsoft.com/office/powerpoint/2010/main" val="3811443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775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892197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  Family List </a:t>
                      </a:r>
                      <a:r>
                        <a:rPr lang="ko-KR" altLang="en-US" sz="1200" b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및 적용 규칙</a:t>
                      </a:r>
                      <a:endParaRPr lang="en-US" altLang="ko-KR" sz="1200" b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 및 적용 규칙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DBAC333-08CA-52CA-4298-54F0D9DFF0A8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8709104-1D8D-016C-C4A4-0F6E7D51CA65}"/>
              </a:ext>
            </a:extLst>
          </p:cNvPr>
          <p:cNvSpPr/>
          <p:nvPr/>
        </p:nvSpPr>
        <p:spPr>
          <a:xfrm>
            <a:off x="353309" y="922881"/>
            <a:ext cx="2484000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A88EA-F02A-4F02-F3D9-8D1F9C352DF2}"/>
              </a:ext>
            </a:extLst>
          </p:cNvPr>
          <p:cNvSpPr txBox="1"/>
          <p:nvPr/>
        </p:nvSpPr>
        <p:spPr>
          <a:xfrm>
            <a:off x="475129" y="1355116"/>
            <a:ext cx="7844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H_WA_AR_B02_Ext Wall_1L Gypsum_T200 </a:t>
            </a:r>
            <a:r>
              <a:rPr lang="en-US" altLang="ko-KR" sz="18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Block_Mineral</a:t>
            </a:r>
            <a:r>
              <a:rPr lang="en-US" altLang="ko-KR" sz="18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Wool T100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4ECB18D-F705-3E86-4C1A-CC020E2077A2}"/>
              </a:ext>
            </a:extLst>
          </p:cNvPr>
          <p:cNvSpPr/>
          <p:nvPr/>
        </p:nvSpPr>
        <p:spPr>
          <a:xfrm>
            <a:off x="492740" y="1355116"/>
            <a:ext cx="734150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8E9DA3B-BF06-7991-3B0C-CF0065FCA336}"/>
              </a:ext>
            </a:extLst>
          </p:cNvPr>
          <p:cNvSpPr/>
          <p:nvPr/>
        </p:nvSpPr>
        <p:spPr>
          <a:xfrm>
            <a:off x="687917" y="2063716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Lv1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837E8BA-52C8-AEF2-A5F0-F40A4075994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16200000" flipH="1">
            <a:off x="742126" y="1842136"/>
            <a:ext cx="339268" cy="10389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9B5DC83-A190-4527-B1DF-28FB3A118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07" y="3107189"/>
            <a:ext cx="4011882" cy="342212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8EA278-8735-CC76-E530-A208784B4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777" y="3107188"/>
            <a:ext cx="3618470" cy="3403168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F16BAE2-F78C-B6B9-6E99-E3EE20AED1FA}"/>
              </a:ext>
            </a:extLst>
          </p:cNvPr>
          <p:cNvSpPr/>
          <p:nvPr/>
        </p:nvSpPr>
        <p:spPr>
          <a:xfrm>
            <a:off x="3809612" y="2561024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Lv1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B833338-CAA7-15BE-4BFE-35F6CD6D48BC}"/>
              </a:ext>
            </a:extLst>
          </p:cNvPr>
          <p:cNvSpPr/>
          <p:nvPr/>
        </p:nvSpPr>
        <p:spPr>
          <a:xfrm>
            <a:off x="4892003" y="3245342"/>
            <a:ext cx="723402" cy="189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E93616-B5B1-609B-AB1B-B9C6D7B5EA42}"/>
              </a:ext>
            </a:extLst>
          </p:cNvPr>
          <p:cNvSpPr/>
          <p:nvPr/>
        </p:nvSpPr>
        <p:spPr>
          <a:xfrm>
            <a:off x="5253704" y="3427288"/>
            <a:ext cx="723402" cy="189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907DD11-FC54-9AEC-1007-5E0CEF439590}"/>
              </a:ext>
            </a:extLst>
          </p:cNvPr>
          <p:cNvSpPr/>
          <p:nvPr/>
        </p:nvSpPr>
        <p:spPr>
          <a:xfrm>
            <a:off x="228138" y="3060139"/>
            <a:ext cx="883097" cy="278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C02FAFA-FB10-A16A-9CE5-F5C18AFCEE8A}"/>
              </a:ext>
            </a:extLst>
          </p:cNvPr>
          <p:cNvSpPr/>
          <p:nvPr/>
        </p:nvSpPr>
        <p:spPr>
          <a:xfrm>
            <a:off x="227637" y="3620561"/>
            <a:ext cx="1648998" cy="23152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F364B89-1116-F605-D8B2-6B7ABA126AE3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rot="10800000">
            <a:off x="4361189" y="2699767"/>
            <a:ext cx="530814" cy="640338"/>
          </a:xfrm>
          <a:prstGeom prst="bentConnector3">
            <a:avLst>
              <a:gd name="adj1" fmla="val 50000"/>
            </a:avLst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77A6C30-65C5-A11C-B0FD-CF0EC748FA2E}"/>
              </a:ext>
            </a:extLst>
          </p:cNvPr>
          <p:cNvSpPr/>
          <p:nvPr/>
        </p:nvSpPr>
        <p:spPr>
          <a:xfrm>
            <a:off x="4768372" y="2562884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Lv2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8EC450E-1CCC-E1CD-F426-906911D36C21}"/>
              </a:ext>
            </a:extLst>
          </p:cNvPr>
          <p:cNvCxnSpPr>
            <a:cxnSpLocks/>
            <a:stCxn id="28" idx="3"/>
            <a:endCxn id="34" idx="3"/>
          </p:cNvCxnSpPr>
          <p:nvPr/>
        </p:nvCxnSpPr>
        <p:spPr>
          <a:xfrm flipH="1" flipV="1">
            <a:off x="5319949" y="2701627"/>
            <a:ext cx="657157" cy="820424"/>
          </a:xfrm>
          <a:prstGeom prst="bentConnector3">
            <a:avLst>
              <a:gd name="adj1" fmla="val -34786"/>
            </a:avLst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4B9CA71-9F75-3C00-DC7E-962CE04AB36F}"/>
              </a:ext>
            </a:extLst>
          </p:cNvPr>
          <p:cNvSpPr/>
          <p:nvPr/>
        </p:nvSpPr>
        <p:spPr>
          <a:xfrm>
            <a:off x="1305950" y="1350036"/>
            <a:ext cx="1780149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1F9752F-B4DB-4647-2BA1-C7AA08BC4E2D}"/>
              </a:ext>
            </a:extLst>
          </p:cNvPr>
          <p:cNvSpPr/>
          <p:nvPr/>
        </p:nvSpPr>
        <p:spPr>
          <a:xfrm>
            <a:off x="1538679" y="2058635"/>
            <a:ext cx="888322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Lv2 &amp; Lv3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CFDC7DCA-5613-79EF-9BD0-43A1D964F13A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 rot="5400000">
            <a:off x="1919800" y="1782409"/>
            <a:ext cx="339267" cy="21318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9277E8-9C87-3BA1-93B7-9941B49606A0}"/>
              </a:ext>
            </a:extLst>
          </p:cNvPr>
          <p:cNvSpPr/>
          <p:nvPr/>
        </p:nvSpPr>
        <p:spPr>
          <a:xfrm>
            <a:off x="3176494" y="1350035"/>
            <a:ext cx="2438911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449927B-3F58-86C3-DCD7-F57C6C456632}"/>
              </a:ext>
            </a:extLst>
          </p:cNvPr>
          <p:cNvSpPr/>
          <p:nvPr/>
        </p:nvSpPr>
        <p:spPr>
          <a:xfrm>
            <a:off x="3749528" y="2068795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Lv4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A9FDAAAD-756C-8565-8F33-6E028EF65EDB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>
          <a:xfrm rot="5400000">
            <a:off x="4039080" y="1710686"/>
            <a:ext cx="344347" cy="37187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9A96385-376D-2AEC-8A72-582C2EFE9F21}"/>
              </a:ext>
            </a:extLst>
          </p:cNvPr>
          <p:cNvSpPr/>
          <p:nvPr/>
        </p:nvSpPr>
        <p:spPr>
          <a:xfrm>
            <a:off x="5690431" y="1337544"/>
            <a:ext cx="1457130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A5881D8-0C4A-FDDA-C1A4-6114C8A28984}"/>
              </a:ext>
            </a:extLst>
          </p:cNvPr>
          <p:cNvSpPr/>
          <p:nvPr/>
        </p:nvSpPr>
        <p:spPr>
          <a:xfrm>
            <a:off x="7170017" y="1335206"/>
            <a:ext cx="663343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9B41238-195B-503A-AADE-90D60682E449}"/>
              </a:ext>
            </a:extLst>
          </p:cNvPr>
          <p:cNvSpPr/>
          <p:nvPr/>
        </p:nvSpPr>
        <p:spPr>
          <a:xfrm>
            <a:off x="5940393" y="2062409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Lv5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5E3295B-7618-7301-47B5-99D6298AAA7A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rot="5400000">
            <a:off x="6139823" y="1783235"/>
            <a:ext cx="355533" cy="202814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78A8BCA-DDDF-A3F6-A8F1-00DF0F27B313}"/>
              </a:ext>
            </a:extLst>
          </p:cNvPr>
          <p:cNvSpPr/>
          <p:nvPr/>
        </p:nvSpPr>
        <p:spPr>
          <a:xfrm>
            <a:off x="7102293" y="2068795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Lv6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9685578-86D7-F068-6181-F1A388A17014}"/>
              </a:ext>
            </a:extLst>
          </p:cNvPr>
          <p:cNvCxnSpPr>
            <a:cxnSpLocks/>
            <a:stCxn id="51" idx="2"/>
            <a:endCxn id="56" idx="0"/>
          </p:cNvCxnSpPr>
          <p:nvPr/>
        </p:nvCxnSpPr>
        <p:spPr>
          <a:xfrm rot="5400000">
            <a:off x="7257758" y="1824863"/>
            <a:ext cx="364257" cy="123607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B34D260-DB33-CA61-855A-3EE0B9DBB8CC}"/>
              </a:ext>
            </a:extLst>
          </p:cNvPr>
          <p:cNvSpPr/>
          <p:nvPr/>
        </p:nvSpPr>
        <p:spPr>
          <a:xfrm>
            <a:off x="5259931" y="6004660"/>
            <a:ext cx="723402" cy="189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D78C11B-97D6-8B73-EC9F-4E65C0AA8E1A}"/>
              </a:ext>
            </a:extLst>
          </p:cNvPr>
          <p:cNvSpPr/>
          <p:nvPr/>
        </p:nvSpPr>
        <p:spPr>
          <a:xfrm>
            <a:off x="5259931" y="6318424"/>
            <a:ext cx="723402" cy="189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991111D6-A089-6BBE-D18D-1A3EB4D04BCC}"/>
              </a:ext>
            </a:extLst>
          </p:cNvPr>
          <p:cNvCxnSpPr>
            <a:cxnSpLocks/>
            <a:stCxn id="60" idx="3"/>
            <a:endCxn id="34" idx="3"/>
          </p:cNvCxnSpPr>
          <p:nvPr/>
        </p:nvCxnSpPr>
        <p:spPr>
          <a:xfrm flipH="1" flipV="1">
            <a:off x="5319949" y="2701627"/>
            <a:ext cx="663384" cy="3397796"/>
          </a:xfrm>
          <a:prstGeom prst="bentConnector3">
            <a:avLst>
              <a:gd name="adj1" fmla="val -34460"/>
            </a:avLst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6F114CE-20DA-8736-BF13-41085E1EFF1D}"/>
              </a:ext>
            </a:extLst>
          </p:cNvPr>
          <p:cNvCxnSpPr>
            <a:cxnSpLocks/>
            <a:stCxn id="61" idx="3"/>
            <a:endCxn id="34" idx="3"/>
          </p:cNvCxnSpPr>
          <p:nvPr/>
        </p:nvCxnSpPr>
        <p:spPr>
          <a:xfrm flipH="1" flipV="1">
            <a:off x="5319949" y="2701627"/>
            <a:ext cx="663384" cy="3711560"/>
          </a:xfrm>
          <a:prstGeom prst="bentConnector3">
            <a:avLst>
              <a:gd name="adj1" fmla="val -34460"/>
            </a:avLst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5202CF3-9A59-8107-55E0-56626A474DF2}"/>
              </a:ext>
            </a:extLst>
          </p:cNvPr>
          <p:cNvSpPr txBox="1"/>
          <p:nvPr/>
        </p:nvSpPr>
        <p:spPr>
          <a:xfrm>
            <a:off x="3649772" y="912183"/>
            <a:ext cx="2034591" cy="32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00"/>
              <a:t>Family</a:t>
            </a:r>
            <a:r>
              <a:rPr lang="ko-KR" altLang="en-US" sz="1400"/>
              <a:t> </a:t>
            </a:r>
            <a:r>
              <a:rPr lang="en-US" altLang="ko-KR" sz="1400"/>
              <a:t>Name</a:t>
            </a:r>
            <a:r>
              <a:rPr lang="ko-KR" altLang="en-US" sz="1400"/>
              <a:t> 명명 체계</a:t>
            </a:r>
          </a:p>
        </p:txBody>
      </p:sp>
    </p:spTree>
    <p:extLst>
      <p:ext uri="{BB962C8B-B14F-4D97-AF65-F5344CB8AC3E}">
        <p14:creationId xmlns:p14="http://schemas.microsoft.com/office/powerpoint/2010/main" val="4101031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DBAC333-08CA-52CA-4298-54F0D9DFF0A8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C0A7A91-AEFD-64A8-275D-2986D3923F0D}"/>
              </a:ext>
            </a:extLst>
          </p:cNvPr>
          <p:cNvSpPr txBox="1"/>
          <p:nvPr/>
        </p:nvSpPr>
        <p:spPr>
          <a:xfrm>
            <a:off x="475129" y="1338145"/>
            <a:ext cx="7844118" cy="65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H_SC_AR_S15_UG PED_W600xL600_Bit_PD2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37D151-1030-5D51-7B00-BD68F414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317" y="3745079"/>
            <a:ext cx="4210638" cy="2772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E760D0-C3E7-C34C-13D9-1A62CECE7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85" y="3076049"/>
            <a:ext cx="3454343" cy="3454343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775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892197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프로젝트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  Family List </a:t>
                      </a:r>
                      <a:r>
                        <a:rPr lang="ko-KR" altLang="en-US" sz="1200" b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및 적용 규칙</a:t>
                      </a:r>
                      <a:endParaRPr lang="en-US" altLang="ko-KR" sz="1200" b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 및 적용 규칙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8709104-1D8D-016C-C4A4-0F6E7D51CA65}"/>
              </a:ext>
            </a:extLst>
          </p:cNvPr>
          <p:cNvSpPr/>
          <p:nvPr/>
        </p:nvSpPr>
        <p:spPr>
          <a:xfrm>
            <a:off x="353309" y="922881"/>
            <a:ext cx="2484000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4ECB18D-F705-3E86-4C1A-CC020E2077A2}"/>
              </a:ext>
            </a:extLst>
          </p:cNvPr>
          <p:cNvSpPr/>
          <p:nvPr/>
        </p:nvSpPr>
        <p:spPr>
          <a:xfrm>
            <a:off x="492740" y="1355116"/>
            <a:ext cx="672544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8E9DA3B-BF06-7991-3B0C-CF0065FCA336}"/>
              </a:ext>
            </a:extLst>
          </p:cNvPr>
          <p:cNvSpPr/>
          <p:nvPr/>
        </p:nvSpPr>
        <p:spPr>
          <a:xfrm>
            <a:off x="687917" y="2018891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Lv1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837E8BA-52C8-AEF2-A5F0-F40A4075994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16200000" flipH="1">
            <a:off x="749138" y="1804322"/>
            <a:ext cx="294443" cy="134694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F16BAE2-F78C-B6B9-6E99-E3EE20AED1FA}"/>
              </a:ext>
            </a:extLst>
          </p:cNvPr>
          <p:cNvSpPr/>
          <p:nvPr/>
        </p:nvSpPr>
        <p:spPr>
          <a:xfrm>
            <a:off x="3809612" y="3036156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Lv1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B833338-CAA7-15BE-4BFE-35F6CD6D48BC}"/>
              </a:ext>
            </a:extLst>
          </p:cNvPr>
          <p:cNvSpPr/>
          <p:nvPr/>
        </p:nvSpPr>
        <p:spPr>
          <a:xfrm>
            <a:off x="4596547" y="4014207"/>
            <a:ext cx="1343846" cy="22496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E93616-B5B1-609B-AB1B-B9C6D7B5EA42}"/>
              </a:ext>
            </a:extLst>
          </p:cNvPr>
          <p:cNvSpPr/>
          <p:nvPr/>
        </p:nvSpPr>
        <p:spPr>
          <a:xfrm>
            <a:off x="4846505" y="5078344"/>
            <a:ext cx="1769446" cy="1901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907DD11-FC54-9AEC-1007-5E0CEF439590}"/>
              </a:ext>
            </a:extLst>
          </p:cNvPr>
          <p:cNvSpPr/>
          <p:nvPr/>
        </p:nvSpPr>
        <p:spPr>
          <a:xfrm>
            <a:off x="260922" y="3042209"/>
            <a:ext cx="1068548" cy="278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C02FAFA-FB10-A16A-9CE5-F5C18AFCEE8A}"/>
              </a:ext>
            </a:extLst>
          </p:cNvPr>
          <p:cNvSpPr/>
          <p:nvPr/>
        </p:nvSpPr>
        <p:spPr>
          <a:xfrm>
            <a:off x="260680" y="3647456"/>
            <a:ext cx="1995288" cy="23152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F364B89-1116-F605-D8B2-6B7ABA126AE3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rot="10800000">
            <a:off x="4361189" y="3174900"/>
            <a:ext cx="235358" cy="951789"/>
          </a:xfrm>
          <a:prstGeom prst="bentConnector3">
            <a:avLst>
              <a:gd name="adj1" fmla="val 50000"/>
            </a:avLst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77A6C30-65C5-A11C-B0FD-CF0EC748FA2E}"/>
              </a:ext>
            </a:extLst>
          </p:cNvPr>
          <p:cNvSpPr/>
          <p:nvPr/>
        </p:nvSpPr>
        <p:spPr>
          <a:xfrm>
            <a:off x="4768372" y="3038016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Lv2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8EC450E-1CCC-E1CD-F426-906911D36C21}"/>
              </a:ext>
            </a:extLst>
          </p:cNvPr>
          <p:cNvCxnSpPr>
            <a:cxnSpLocks/>
            <a:stCxn id="28" idx="3"/>
            <a:endCxn id="34" idx="3"/>
          </p:cNvCxnSpPr>
          <p:nvPr/>
        </p:nvCxnSpPr>
        <p:spPr>
          <a:xfrm flipH="1" flipV="1">
            <a:off x="5319949" y="3176759"/>
            <a:ext cx="1296002" cy="1996676"/>
          </a:xfrm>
          <a:prstGeom prst="bentConnector3">
            <a:avLst>
              <a:gd name="adj1" fmla="val -17639"/>
            </a:avLst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4B9CA71-9F75-3C00-DC7E-962CE04AB36F}"/>
              </a:ext>
            </a:extLst>
          </p:cNvPr>
          <p:cNvSpPr/>
          <p:nvPr/>
        </p:nvSpPr>
        <p:spPr>
          <a:xfrm>
            <a:off x="1202318" y="1350036"/>
            <a:ext cx="1780149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1F9752F-B4DB-4647-2BA1-C7AA08BC4E2D}"/>
              </a:ext>
            </a:extLst>
          </p:cNvPr>
          <p:cNvSpPr/>
          <p:nvPr/>
        </p:nvSpPr>
        <p:spPr>
          <a:xfrm>
            <a:off x="1538679" y="2013810"/>
            <a:ext cx="888322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Lv2 &amp; Lv3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CFDC7DCA-5613-79EF-9BD0-43A1D964F13A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 rot="5400000">
            <a:off x="1890396" y="1811813"/>
            <a:ext cx="294442" cy="109553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9277E8-9C87-3BA1-93B7-9941B49606A0}"/>
              </a:ext>
            </a:extLst>
          </p:cNvPr>
          <p:cNvSpPr/>
          <p:nvPr/>
        </p:nvSpPr>
        <p:spPr>
          <a:xfrm>
            <a:off x="3030191" y="1350035"/>
            <a:ext cx="1281464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449927B-3F58-86C3-DCD7-F57C6C456632}"/>
              </a:ext>
            </a:extLst>
          </p:cNvPr>
          <p:cNvSpPr/>
          <p:nvPr/>
        </p:nvSpPr>
        <p:spPr>
          <a:xfrm>
            <a:off x="2951667" y="2023970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Lv4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A9FDAAAD-756C-8565-8F33-6E028EF65EDB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rot="5400000">
            <a:off x="3296889" y="1649935"/>
            <a:ext cx="304603" cy="443467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9A96385-376D-2AEC-8A72-582C2EFE9F21}"/>
              </a:ext>
            </a:extLst>
          </p:cNvPr>
          <p:cNvSpPr/>
          <p:nvPr/>
        </p:nvSpPr>
        <p:spPr>
          <a:xfrm>
            <a:off x="4372614" y="1337544"/>
            <a:ext cx="395758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A5881D8-0C4A-FDDA-C1A4-6114C8A28984}"/>
              </a:ext>
            </a:extLst>
          </p:cNvPr>
          <p:cNvSpPr/>
          <p:nvPr/>
        </p:nvSpPr>
        <p:spPr>
          <a:xfrm>
            <a:off x="4794374" y="1335206"/>
            <a:ext cx="525576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9B41238-195B-503A-AADE-90D60682E449}"/>
              </a:ext>
            </a:extLst>
          </p:cNvPr>
          <p:cNvSpPr/>
          <p:nvPr/>
        </p:nvSpPr>
        <p:spPr>
          <a:xfrm>
            <a:off x="4515003" y="2017584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Lv5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5E3295B-7618-7301-47B5-99D6298AAA7A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rot="16200000" flipH="1">
            <a:off x="4525288" y="1752080"/>
            <a:ext cx="310708" cy="220299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78A8BCA-DDDF-A3F6-A8F1-00DF0F27B313}"/>
              </a:ext>
            </a:extLst>
          </p:cNvPr>
          <p:cNvSpPr/>
          <p:nvPr/>
        </p:nvSpPr>
        <p:spPr>
          <a:xfrm>
            <a:off x="5201770" y="2023970"/>
            <a:ext cx="551577" cy="277485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Lv6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9685578-86D7-F068-6181-F1A388A17014}"/>
              </a:ext>
            </a:extLst>
          </p:cNvPr>
          <p:cNvCxnSpPr>
            <a:cxnSpLocks/>
            <a:stCxn id="51" idx="2"/>
            <a:endCxn id="56" idx="0"/>
          </p:cNvCxnSpPr>
          <p:nvPr/>
        </p:nvCxnSpPr>
        <p:spPr>
          <a:xfrm rot="16200000" flipH="1">
            <a:off x="5107644" y="1654055"/>
            <a:ext cx="319432" cy="420397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28CF04E-E418-6C5B-4BF0-7C2B9C3EB15D}"/>
              </a:ext>
            </a:extLst>
          </p:cNvPr>
          <p:cNvSpPr/>
          <p:nvPr/>
        </p:nvSpPr>
        <p:spPr>
          <a:xfrm>
            <a:off x="295185" y="5283230"/>
            <a:ext cx="1995288" cy="23152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8F68D96-C995-C360-2AE4-05E2C63AD8F1}"/>
              </a:ext>
            </a:extLst>
          </p:cNvPr>
          <p:cNvSpPr/>
          <p:nvPr/>
        </p:nvSpPr>
        <p:spPr>
          <a:xfrm>
            <a:off x="4846505" y="4236579"/>
            <a:ext cx="1769447" cy="1901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2D85E86-F64F-1223-5E31-2D9BD430FB5E}"/>
              </a:ext>
            </a:extLst>
          </p:cNvPr>
          <p:cNvCxnSpPr>
            <a:cxnSpLocks/>
            <a:stCxn id="15" idx="3"/>
            <a:endCxn id="34" idx="3"/>
          </p:cNvCxnSpPr>
          <p:nvPr/>
        </p:nvCxnSpPr>
        <p:spPr>
          <a:xfrm flipH="1" flipV="1">
            <a:off x="5319949" y="3176759"/>
            <a:ext cx="1296003" cy="1154911"/>
          </a:xfrm>
          <a:prstGeom prst="bentConnector3">
            <a:avLst>
              <a:gd name="adj1" fmla="val -17639"/>
            </a:avLst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F55FEA2-3AA1-2347-5A60-5F58D31D195D}"/>
              </a:ext>
            </a:extLst>
          </p:cNvPr>
          <p:cNvSpPr/>
          <p:nvPr/>
        </p:nvSpPr>
        <p:spPr>
          <a:xfrm>
            <a:off x="4846505" y="5502638"/>
            <a:ext cx="1769446" cy="1901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42591A6-1C40-297C-F56F-63CB29BDDBF5}"/>
              </a:ext>
            </a:extLst>
          </p:cNvPr>
          <p:cNvCxnSpPr>
            <a:cxnSpLocks/>
            <a:stCxn id="21" idx="3"/>
            <a:endCxn id="34" idx="3"/>
          </p:cNvCxnSpPr>
          <p:nvPr/>
        </p:nvCxnSpPr>
        <p:spPr>
          <a:xfrm flipH="1" flipV="1">
            <a:off x="5319949" y="3176759"/>
            <a:ext cx="1296002" cy="2420970"/>
          </a:xfrm>
          <a:prstGeom prst="bentConnector3">
            <a:avLst>
              <a:gd name="adj1" fmla="val -17639"/>
            </a:avLst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2355EF8-D996-51C3-D4A5-6DAF7746C486}"/>
              </a:ext>
            </a:extLst>
          </p:cNvPr>
          <p:cNvSpPr txBox="1"/>
          <p:nvPr/>
        </p:nvSpPr>
        <p:spPr>
          <a:xfrm>
            <a:off x="475129" y="2567151"/>
            <a:ext cx="7844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H_SC_AR_S01_W150x29.8_P1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E2752E3-725A-C1E2-05CB-502B17A03E98}"/>
              </a:ext>
            </a:extLst>
          </p:cNvPr>
          <p:cNvSpPr/>
          <p:nvPr/>
        </p:nvSpPr>
        <p:spPr>
          <a:xfrm>
            <a:off x="475129" y="2531046"/>
            <a:ext cx="672544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0B199A9-FCA8-EC69-29A5-497DFD8E3B09}"/>
              </a:ext>
            </a:extLst>
          </p:cNvPr>
          <p:cNvSpPr/>
          <p:nvPr/>
        </p:nvSpPr>
        <p:spPr>
          <a:xfrm>
            <a:off x="1206800" y="2531046"/>
            <a:ext cx="1152000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8E0556A-651B-8176-FE72-832F34A0CDAB}"/>
              </a:ext>
            </a:extLst>
          </p:cNvPr>
          <p:cNvSpPr/>
          <p:nvPr/>
        </p:nvSpPr>
        <p:spPr>
          <a:xfrm>
            <a:off x="2382471" y="2531046"/>
            <a:ext cx="970329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315D5B5-DE27-9E76-3BDE-61BE3986498B}"/>
              </a:ext>
            </a:extLst>
          </p:cNvPr>
          <p:cNvSpPr/>
          <p:nvPr/>
        </p:nvSpPr>
        <p:spPr>
          <a:xfrm>
            <a:off x="3386531" y="2531046"/>
            <a:ext cx="423082" cy="369332"/>
          </a:xfrm>
          <a:prstGeom prst="round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379F39E8-8311-D146-96AF-3772786DF351}"/>
              </a:ext>
            </a:extLst>
          </p:cNvPr>
          <p:cNvCxnSpPr>
            <a:cxnSpLocks/>
            <a:stCxn id="49" idx="0"/>
            <a:endCxn id="10" idx="2"/>
          </p:cNvCxnSpPr>
          <p:nvPr/>
        </p:nvCxnSpPr>
        <p:spPr>
          <a:xfrm rot="5400000" flipH="1" flipV="1">
            <a:off x="770218" y="2337559"/>
            <a:ext cx="234670" cy="15230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5CB1E71B-A2D3-EB96-6F26-3216DE05FCE4}"/>
              </a:ext>
            </a:extLst>
          </p:cNvPr>
          <p:cNvCxnSpPr>
            <a:cxnSpLocks/>
            <a:stCxn id="54" idx="0"/>
            <a:endCxn id="42" idx="2"/>
          </p:cNvCxnSpPr>
          <p:nvPr/>
        </p:nvCxnSpPr>
        <p:spPr>
          <a:xfrm rot="5400000" flipH="1" flipV="1">
            <a:off x="1762945" y="2311151"/>
            <a:ext cx="239751" cy="200040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4E9D22AE-E03D-6308-6031-4973F120C448}"/>
              </a:ext>
            </a:extLst>
          </p:cNvPr>
          <p:cNvCxnSpPr>
            <a:cxnSpLocks/>
            <a:stCxn id="55" idx="0"/>
            <a:endCxn id="47" idx="2"/>
          </p:cNvCxnSpPr>
          <p:nvPr/>
        </p:nvCxnSpPr>
        <p:spPr>
          <a:xfrm rot="5400000" flipH="1" flipV="1">
            <a:off x="2932751" y="2236341"/>
            <a:ext cx="229591" cy="359820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D478F742-4F69-800C-BEE0-BBB2A5A3417A}"/>
              </a:ext>
            </a:extLst>
          </p:cNvPr>
          <p:cNvCxnSpPr>
            <a:cxnSpLocks/>
            <a:stCxn id="58" idx="0"/>
            <a:endCxn id="56" idx="2"/>
          </p:cNvCxnSpPr>
          <p:nvPr/>
        </p:nvCxnSpPr>
        <p:spPr>
          <a:xfrm rot="5400000" flipH="1" flipV="1">
            <a:off x="4423020" y="1476508"/>
            <a:ext cx="229591" cy="1879487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DBC92DA-4096-CBC6-AC0E-66D632A4CCA0}"/>
              </a:ext>
            </a:extLst>
          </p:cNvPr>
          <p:cNvSpPr txBox="1"/>
          <p:nvPr/>
        </p:nvSpPr>
        <p:spPr>
          <a:xfrm>
            <a:off x="3649772" y="912183"/>
            <a:ext cx="2034591" cy="32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ctr" anchorCtr="0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6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00"/>
              <a:t>Family</a:t>
            </a:r>
            <a:r>
              <a:rPr lang="ko-KR" altLang="en-US" sz="1400"/>
              <a:t> </a:t>
            </a:r>
            <a:r>
              <a:rPr lang="en-US" altLang="ko-KR" sz="1400"/>
              <a:t>Name</a:t>
            </a:r>
            <a:r>
              <a:rPr lang="ko-KR" altLang="en-US" sz="1400"/>
              <a:t> 명명 체계</a:t>
            </a:r>
          </a:p>
        </p:txBody>
      </p:sp>
    </p:spTree>
    <p:extLst>
      <p:ext uri="{BB962C8B-B14F-4D97-AF65-F5344CB8AC3E}">
        <p14:creationId xmlns:p14="http://schemas.microsoft.com/office/powerpoint/2010/main" val="26870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0DDD1-A37F-F2BE-83A3-F8F01124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5EADBA7-1D4B-E175-8E67-A1F606FE1400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1.3  Family List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 및 적용 규칙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BA2D14-C52E-CBBF-AE51-8A61909426C0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A892008-CBED-E103-6EDA-8C22F9A57385}"/>
              </a:ext>
            </a:extLst>
          </p:cNvPr>
          <p:cNvSpPr/>
          <p:nvPr/>
        </p:nvSpPr>
        <p:spPr>
          <a:xfrm>
            <a:off x="353309" y="922881"/>
            <a:ext cx="2484000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78AD95-986B-E21F-2FA8-9B461064E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363980"/>
              </p:ext>
            </p:extLst>
          </p:nvPr>
        </p:nvGraphicFramePr>
        <p:xfrm>
          <a:off x="353308" y="1299954"/>
          <a:ext cx="8017693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690">
                  <a:extLst>
                    <a:ext uri="{9D8B030D-6E8A-4147-A177-3AD203B41FA5}">
                      <a16:colId xmlns:a16="http://schemas.microsoft.com/office/drawing/2014/main" val="1079747962"/>
                    </a:ext>
                  </a:extLst>
                </a:gridCol>
                <a:gridCol w="1640264">
                  <a:extLst>
                    <a:ext uri="{9D8B030D-6E8A-4147-A177-3AD203B41FA5}">
                      <a16:colId xmlns:a16="http://schemas.microsoft.com/office/drawing/2014/main" val="3843524238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1923119151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617744680"/>
                    </a:ext>
                  </a:extLst>
                </a:gridCol>
                <a:gridCol w="1366885">
                  <a:extLst>
                    <a:ext uri="{9D8B030D-6E8A-4147-A177-3AD203B41FA5}">
                      <a16:colId xmlns:a16="http://schemas.microsoft.com/office/drawing/2014/main" val="3838914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작업 기준 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배포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본사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내부 기준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12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 산출 필수 매개변수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하기 매개변수에 대한 값은 물량산출과 연계되므로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해당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매개변수 값은 모델상에서 자동 산출 </a:t>
                      </a:r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되어야함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하기 매개변수에 대한 값은 물량산출과 연계되므로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해당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매개변수 값은 모델상에서 자동 산출 </a:t>
                      </a:r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되어야함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산출기준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Parameter(</a:t>
                      </a:r>
                      <a:r>
                        <a:rPr lang="ko-KR" alt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회색음영부분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928903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AE8B8B4-5BA8-B6E9-5B38-47209B19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09" y="3631096"/>
            <a:ext cx="7978176" cy="270371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5A373D1-C32F-BAB1-2E3E-D1B2780DC642}"/>
              </a:ext>
            </a:extLst>
          </p:cNvPr>
          <p:cNvSpPr/>
          <p:nvPr/>
        </p:nvSpPr>
        <p:spPr>
          <a:xfrm>
            <a:off x="3657600" y="3525625"/>
            <a:ext cx="4791525" cy="1146871"/>
          </a:xfrm>
          <a:prstGeom prst="round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34FEF5-BB57-83DF-BA9E-82D840207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143" y="2811391"/>
            <a:ext cx="2291817" cy="372220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F17241-1457-A9B0-A902-161BD5A07599}"/>
              </a:ext>
            </a:extLst>
          </p:cNvPr>
          <p:cNvSpPr/>
          <p:nvPr/>
        </p:nvSpPr>
        <p:spPr>
          <a:xfrm>
            <a:off x="1203018" y="5293412"/>
            <a:ext cx="1766425" cy="1240188"/>
          </a:xfrm>
          <a:prstGeom prst="roundRect">
            <a:avLst/>
          </a:prstGeom>
          <a:noFill/>
          <a:ln w="222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35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58822A90-CDBD-47E6-A583-C581A78A6920}"/>
              </a:ext>
            </a:extLst>
          </p:cNvPr>
          <p:cNvSpPr txBox="1"/>
          <p:nvPr/>
        </p:nvSpPr>
        <p:spPr>
          <a:xfrm>
            <a:off x="359999" y="216000"/>
            <a:ext cx="9180000" cy="36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조직 별 상세추진과제</a:t>
            </a:r>
          </a:p>
        </p:txBody>
      </p:sp>
      <p:sp>
        <p:nvSpPr>
          <p:cNvPr id="91" name="Rectangle 14"/>
          <p:cNvSpPr>
            <a:spLocks noChangeArrowheads="1"/>
          </p:cNvSpPr>
          <p:nvPr/>
        </p:nvSpPr>
        <p:spPr bwMode="auto">
          <a:xfrm>
            <a:off x="7668589" y="289058"/>
            <a:ext cx="1872000" cy="25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noAutofit/>
          </a:bodyPr>
          <a:lstStyle/>
          <a:p>
            <a:pPr marL="0" marR="0" lvl="0" indent="0" algn="r" defTabSz="9001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엔지니어링사업부 플랜트토건설계실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8CF1FBEC-9D50-BCFF-66DC-69E7E0B8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64" y="863700"/>
            <a:ext cx="9253823" cy="41265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504000" indent="-288864" eaLnBrk="0" latinLnBrk="0" hangingPunct="0">
              <a:spcBef>
                <a:spcPts val="1200"/>
              </a:spcBef>
              <a:buClr>
                <a:prstClr val="black"/>
              </a:buClr>
              <a:buFont typeface="Wingdings" pitchFamily="2" charset="2"/>
              <a:buChar char="m"/>
              <a:defRPr/>
            </a:pPr>
            <a:r>
              <a:rPr kumimoji="1"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실적</a:t>
            </a:r>
            <a:endParaRPr kumimoji="1" lang="en-US" altLang="ko-KR" sz="12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0678AC-535D-FDD7-34A3-E5202567938A}"/>
              </a:ext>
            </a:extLst>
          </p:cNvPr>
          <p:cNvSpPr/>
          <p:nvPr/>
        </p:nvSpPr>
        <p:spPr>
          <a:xfrm>
            <a:off x="396000" y="1418992"/>
            <a:ext cx="72000" cy="180000"/>
          </a:xfrm>
          <a:prstGeom prst="rect">
            <a:avLst/>
          </a:prstGeom>
          <a:solidFill>
            <a:srgbClr val="00206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1270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1</a:t>
            </a:r>
            <a:r>
              <a:rPr kumimoji="0" lang="ko-KR" altLang="en-US" sz="1100" b="0" i="0" u="none" strike="noStrike" kern="1200" cap="none" spc="0" normalizeH="0" baseline="0" noProof="0">
                <a:ln w="1270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분기 주요 실적 요약</a:t>
            </a:r>
            <a:endParaRPr kumimoji="0" lang="ko-KR" altLang="en-US" sz="1000" b="0" i="0" u="none" strike="noStrike" kern="1200" cap="none" spc="0" normalizeH="0" baseline="0" noProof="0">
              <a:ln w="12700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B10D54-12F2-C426-EBDD-515AF7D41781}"/>
              </a:ext>
            </a:extLst>
          </p:cNvPr>
          <p:cNvGraphicFramePr>
            <a:graphicFrameLocks noGrp="1"/>
          </p:cNvGraphicFramePr>
          <p:nvPr/>
        </p:nvGraphicFramePr>
        <p:xfrm>
          <a:off x="396873" y="1741634"/>
          <a:ext cx="9072000" cy="485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809">
                  <a:extLst>
                    <a:ext uri="{9D8B030D-6E8A-4147-A177-3AD203B41FA5}">
                      <a16:colId xmlns:a16="http://schemas.microsoft.com/office/drawing/2014/main" val="2140998587"/>
                    </a:ext>
                  </a:extLst>
                </a:gridCol>
                <a:gridCol w="7380191">
                  <a:extLst>
                    <a:ext uri="{9D8B030D-6E8A-4147-A177-3AD203B41FA5}">
                      <a16:colId xmlns:a16="http://schemas.microsoft.com/office/drawing/2014/main" val="39165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과제명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0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분기 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75917"/>
                  </a:ext>
                </a:extLst>
              </a:tr>
              <a:tr h="3328750">
                <a:tc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플랜트건축설계 실무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Process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의  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BIM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전환 적용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(24-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디지털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-04)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-1440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Char char="·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284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itchFamily="34" charset="0"/>
                        <a:buNone/>
                        <a:tabLst>
                          <a:tab pos="4660311" algn="l"/>
                        </a:tabLst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-1440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Char char="·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299404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marL="0" marR="0" lvl="0" indent="0" algn="ctr" defTabSz="914284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itchFamily="34" charset="0"/>
                        <a:buNone/>
                        <a:tabLst>
                          <a:tab pos="4660311" algn="l"/>
                        </a:tabLst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-14400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현대하모니 L" panose="02020603020101020101" pitchFamily="18" charset="-127"/>
                        <a:buChar char="·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107230"/>
                  </a:ext>
                </a:extLst>
              </a:tr>
            </a:tbl>
          </a:graphicData>
        </a:graphic>
      </p:graphicFrame>
      <p:sp>
        <p:nvSpPr>
          <p:cNvPr id="2" name="오각형 98">
            <a:extLst>
              <a:ext uri="{FF2B5EF4-FFF2-40B4-BE49-F238E27FC236}">
                <a16:creationId xmlns:a16="http://schemas.microsoft.com/office/drawing/2014/main" id="{1D301DD9-A8CA-2477-E9E9-A0CDF83FD027}"/>
              </a:ext>
            </a:extLst>
          </p:cNvPr>
          <p:cNvSpPr/>
          <p:nvPr/>
        </p:nvSpPr>
        <p:spPr bwMode="gray">
          <a:xfrm>
            <a:off x="5639224" y="2121034"/>
            <a:ext cx="3420000" cy="403619"/>
          </a:xfrm>
          <a:prstGeom prst="homePlate">
            <a:avLst>
              <a:gd name="adj" fmla="val 26281"/>
            </a:avLst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1" latinLnBrk="0" hangingPunct="1">
              <a:spcAft>
                <a:spcPts val="300"/>
              </a:spcAft>
            </a:pPr>
            <a:r>
              <a:rPr kumimoji="0" lang="en-US" altLang="ko-KR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BIM</a:t>
            </a:r>
            <a:r>
              <a:rPr kumimoji="0" lang="ko-KR" altLang="en-US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팀 표준 정보입력</a:t>
            </a:r>
            <a:r>
              <a:rPr kumimoji="0" lang="en-US" altLang="ko-KR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</a:t>
            </a:r>
            <a:r>
              <a:rPr kumimoji="0" lang="ko-KR" altLang="en-US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체계 고도화</a:t>
            </a:r>
            <a:endParaRPr kumimoji="0" lang="en-US" altLang="ko-KR" sz="900" b="0" i="0" u="none" strike="noStrike" kern="1200" cap="none" spc="-50" normalizeH="0" baseline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algn="l" defTabSz="914400" rtl="0" eaLnBrk="1" latinLnBrk="0" hangingPunct="1">
              <a:spcAft>
                <a:spcPts val="300"/>
              </a:spcAft>
            </a:pP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설계 정보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R.2 Up-grade (~03/29)</a:t>
            </a:r>
            <a:endParaRPr kumimoji="0" lang="en-US" altLang="ko-KR" sz="900" b="0" i="0" u="none" strike="noStrike" kern="1200" cap="none" spc="-50" normalizeH="0" baseline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5" name="오각형 98">
            <a:extLst>
              <a:ext uri="{FF2B5EF4-FFF2-40B4-BE49-F238E27FC236}">
                <a16:creationId xmlns:a16="http://schemas.microsoft.com/office/drawing/2014/main" id="{CC28D7C0-6876-508C-C62D-B2E5DA4CC8E9}"/>
              </a:ext>
            </a:extLst>
          </p:cNvPr>
          <p:cNvSpPr/>
          <p:nvPr/>
        </p:nvSpPr>
        <p:spPr bwMode="gray">
          <a:xfrm>
            <a:off x="5634659" y="2552222"/>
            <a:ext cx="3420000" cy="388012"/>
          </a:xfrm>
          <a:prstGeom prst="homePlate">
            <a:avLst>
              <a:gd name="adj" fmla="val 26281"/>
            </a:avLst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altLang="ko-KR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SACE2</a:t>
            </a:r>
            <a:r>
              <a:rPr kumimoji="0" lang="ko-KR" altLang="en-US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실무</a:t>
            </a:r>
            <a:r>
              <a:rPr kumimoji="0" lang="en-US" altLang="ko-KR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</a:t>
            </a:r>
            <a:r>
              <a:rPr kumimoji="0" lang="ko-KR" altLang="en-US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적용 및 </a:t>
            </a:r>
            <a:r>
              <a:rPr kumimoji="0" lang="en-US" altLang="ko-KR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Feed-back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- 67 </a:t>
            </a:r>
            <a:r>
              <a:rPr lang="ko-KR" altLang="en-US" sz="900" spc="-5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개동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0" lang="en-US" altLang="ko-KR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30% BIM</a:t>
            </a:r>
            <a:r>
              <a:rPr kumimoji="0" lang="ko-KR" altLang="en-US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모델링 완료 </a:t>
            </a:r>
            <a:r>
              <a:rPr kumimoji="0" lang="en-US" altLang="ko-KR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(~03/29), </a:t>
            </a:r>
            <a:r>
              <a:rPr kumimoji="0" lang="ko-KR" altLang="en-US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팀원 실습과 병행하여 내부 수행</a:t>
            </a:r>
            <a:endParaRPr kumimoji="0" lang="en-US" altLang="ko-KR" sz="900" b="0" i="0" u="none" strike="noStrike" kern="1200" cap="none" spc="-50" normalizeH="0" baseline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8" name="오각형 98">
            <a:extLst>
              <a:ext uri="{FF2B5EF4-FFF2-40B4-BE49-F238E27FC236}">
                <a16:creationId xmlns:a16="http://schemas.microsoft.com/office/drawing/2014/main" id="{970E44C2-ED8D-097C-28F9-93A24F8A7009}"/>
              </a:ext>
            </a:extLst>
          </p:cNvPr>
          <p:cNvSpPr/>
          <p:nvPr/>
        </p:nvSpPr>
        <p:spPr bwMode="gray">
          <a:xfrm>
            <a:off x="5634659" y="2967702"/>
            <a:ext cx="3420000" cy="401881"/>
          </a:xfrm>
          <a:prstGeom prst="homePlate">
            <a:avLst>
              <a:gd name="adj" fmla="val 26281"/>
            </a:avLst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Aft>
                <a:spcPts val="300"/>
              </a:spcAft>
            </a:pP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HGEN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실무 적용 </a:t>
            </a:r>
            <a:r>
              <a:rPr kumimoji="0" lang="ko-KR" altLang="en-US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및 </a:t>
            </a:r>
            <a:r>
              <a:rPr kumimoji="0" lang="en-US" altLang="ko-KR" sz="900" b="0" i="0" u="none" strike="noStrike" kern="1200" cap="none" spc="-50" normalizeH="0" baseline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Feed-back</a:t>
            </a:r>
            <a:endParaRPr lang="en-US" altLang="ko-KR" sz="900" spc="-5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defTabSz="914400">
              <a:spcAft>
                <a:spcPts val="300"/>
              </a:spcAft>
            </a:pP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- 13 </a:t>
            </a:r>
            <a:r>
              <a:rPr lang="ko-KR" altLang="en-US" sz="900" spc="-5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개동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30% BIM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월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8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착수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~ 04/30 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 예정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9B5DB-87F5-9C5B-79FB-D436640EAE7A}"/>
              </a:ext>
            </a:extLst>
          </p:cNvPr>
          <p:cNvSpPr txBox="1"/>
          <p:nvPr/>
        </p:nvSpPr>
        <p:spPr>
          <a:xfrm>
            <a:off x="2192783" y="2120901"/>
            <a:ext cx="2988000" cy="36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108000">
              <a:spcBef>
                <a:spcPts val="600"/>
              </a:spcBef>
            </a:pPr>
            <a:r>
              <a:rPr kumimoji="0" lang="en-US" altLang="ko-KR" sz="1000" b="0" i="0" u="none" strike="noStrike" kern="1200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Process 1. </a:t>
            </a:r>
            <a:r>
              <a:rPr kumimoji="0" lang="ko-KR" altLang="en-US" sz="1000" b="0" i="0" u="none" strike="noStrike" kern="1200" cap="none" spc="0" normalizeH="0" baseline="0" err="1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정보입력체계</a:t>
            </a:r>
            <a:r>
              <a:rPr kumimoji="0" lang="ko-KR" altLang="en-US" sz="1000" b="0" i="0" u="none" strike="noStrike" kern="1200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고도화</a:t>
            </a:r>
            <a:endParaRPr kumimoji="0" lang="en-US" altLang="ko-KR" sz="1000" b="0" i="0" u="none" strike="noStrike" kern="1200" cap="none" spc="0" normalizeH="0" baseline="0">
              <a:ln>
                <a:solidFill>
                  <a:schemeClr val="bg1">
                    <a:alpha val="0"/>
                  </a:schemeClr>
                </a:solidFill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108000"/>
            <a:r>
              <a:rPr kumimoji="0" lang="en-US" altLang="ko-KR" sz="1000" b="0" i="0" u="none" strike="noStrike" kern="1200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Building List, Family List -BIM 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모델 연계 강화</a:t>
            </a:r>
            <a:endParaRPr lang="ko-KR" altLang="en-US" sz="10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DEC4A3-B0AA-F7BB-69B4-20229D74CD3E}"/>
              </a:ext>
            </a:extLst>
          </p:cNvPr>
          <p:cNvSpPr txBox="1"/>
          <p:nvPr/>
        </p:nvSpPr>
        <p:spPr>
          <a:xfrm>
            <a:off x="2192783" y="2522915"/>
            <a:ext cx="2988000" cy="36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kumimoji="0" sz="1000" b="0" i="0" u="none" strike="noStrike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Process 2. BIM</a:t>
            </a:r>
            <a:r>
              <a:rPr lang="ko-KR" altLang="en-US"/>
              <a:t>기반 외주 업무 처리 </a:t>
            </a:r>
            <a:endParaRPr lang="en-US" altLang="ko-KR"/>
          </a:p>
          <a:p>
            <a:pPr>
              <a:spcBef>
                <a:spcPts val="0"/>
              </a:spcBef>
            </a:pPr>
            <a:r>
              <a:rPr lang="en-US" altLang="ko-KR"/>
              <a:t>: </a:t>
            </a:r>
            <a:r>
              <a:rPr lang="ko-KR" altLang="en-US"/>
              <a:t>입찰</a:t>
            </a:r>
            <a:r>
              <a:rPr lang="en-US" altLang="ko-KR"/>
              <a:t>/Feed </a:t>
            </a:r>
            <a:r>
              <a:rPr lang="ko-KR" altLang="en-US"/>
              <a:t>설계 </a:t>
            </a:r>
            <a:r>
              <a:rPr lang="en-US" altLang="ko-KR"/>
              <a:t>Tool </a:t>
            </a:r>
            <a:r>
              <a:rPr lang="ko-KR" altLang="en-US"/>
              <a:t>고도화</a:t>
            </a:r>
            <a:r>
              <a:rPr lang="en-US" altLang="ko-KR"/>
              <a:t>, </a:t>
            </a:r>
            <a:r>
              <a:rPr lang="ko-KR" altLang="en-US"/>
              <a:t>외주 지침 작성</a:t>
            </a: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A31DF-D4D1-5D40-ED8B-83FB16D60889}"/>
              </a:ext>
            </a:extLst>
          </p:cNvPr>
          <p:cNvSpPr txBox="1"/>
          <p:nvPr/>
        </p:nvSpPr>
        <p:spPr>
          <a:xfrm>
            <a:off x="2192783" y="2924929"/>
            <a:ext cx="2988000" cy="36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kumimoji="0" sz="1000" b="0" i="0" u="none" strike="noStrike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Process 3. Network</a:t>
            </a:r>
            <a:r>
              <a:rPr lang="ko-KR" altLang="en-US"/>
              <a:t>기반 </a:t>
            </a:r>
            <a:r>
              <a:rPr lang="en-US" altLang="ko-KR"/>
              <a:t>Work Sharing </a:t>
            </a:r>
          </a:p>
          <a:p>
            <a:pPr>
              <a:spcBef>
                <a:spcPts val="0"/>
              </a:spcBef>
            </a:pPr>
            <a:r>
              <a:rPr lang="en-US" altLang="ko-KR"/>
              <a:t>: BIM</a:t>
            </a:r>
            <a:r>
              <a:rPr lang="ko-KR" altLang="en-US"/>
              <a:t>모델 작성 및 검토 생산성 향상</a:t>
            </a:r>
            <a:endParaRPr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47D59-5100-B2D7-9678-E658AAC3A223}"/>
              </a:ext>
            </a:extLst>
          </p:cNvPr>
          <p:cNvSpPr txBox="1"/>
          <p:nvPr/>
        </p:nvSpPr>
        <p:spPr>
          <a:xfrm>
            <a:off x="2192783" y="3326943"/>
            <a:ext cx="2988000" cy="36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kumimoji="0" sz="1000" b="0" i="0" u="none" strike="noStrike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/>
              <a:t>Process 4 &amp; 5.  </a:t>
            </a:r>
            <a:r>
              <a:rPr lang="ko-KR" altLang="en-US"/>
              <a:t>도면</a:t>
            </a:r>
            <a:r>
              <a:rPr lang="en-US" altLang="ko-KR"/>
              <a:t>/</a:t>
            </a:r>
            <a:r>
              <a:rPr lang="ko-KR" altLang="en-US"/>
              <a:t>물량 산출 자동화 </a:t>
            </a:r>
            <a:endParaRPr lang="en-US" altLang="ko-KR"/>
          </a:p>
          <a:p>
            <a:pPr>
              <a:spcBef>
                <a:spcPts val="0"/>
              </a:spcBef>
            </a:pPr>
            <a:r>
              <a:rPr lang="en-US" altLang="ko-KR"/>
              <a:t>: BIM</a:t>
            </a:r>
            <a:r>
              <a:rPr lang="ko-KR" altLang="en-US"/>
              <a:t>기반 도면</a:t>
            </a:r>
            <a:r>
              <a:rPr lang="en-US" altLang="ko-KR"/>
              <a:t>/</a:t>
            </a:r>
            <a:r>
              <a:rPr lang="ko-KR" altLang="en-US"/>
              <a:t>물량 산출 생산성 향상</a:t>
            </a:r>
            <a:endParaRPr lang="en-US" altLang="ko-KR"/>
          </a:p>
        </p:txBody>
      </p:sp>
      <p:sp>
        <p:nvSpPr>
          <p:cNvPr id="13" name="오각형 98">
            <a:extLst>
              <a:ext uri="{FF2B5EF4-FFF2-40B4-BE49-F238E27FC236}">
                <a16:creationId xmlns:a16="http://schemas.microsoft.com/office/drawing/2014/main" id="{22EA2C90-1CE6-3DB1-D0CE-1D2A9EEE13E7}"/>
              </a:ext>
            </a:extLst>
          </p:cNvPr>
          <p:cNvSpPr/>
          <p:nvPr/>
        </p:nvSpPr>
        <p:spPr bwMode="gray">
          <a:xfrm>
            <a:off x="5634659" y="3397051"/>
            <a:ext cx="3420000" cy="401881"/>
          </a:xfrm>
          <a:prstGeom prst="homePlate">
            <a:avLst>
              <a:gd name="adj" fmla="val 26281"/>
            </a:avLst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Aft>
                <a:spcPts val="300"/>
              </a:spcAft>
            </a:pP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실무 적용 팀원 실습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총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8 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주차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완료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2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 교육 예정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(4/3~5/3)</a:t>
            </a:r>
          </a:p>
          <a:p>
            <a:pPr defTabSz="914400">
              <a:spcAft>
                <a:spcPts val="300"/>
              </a:spcAft>
            </a:pP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LE(8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포함 본사 팀원 총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33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(01/17~03/08)</a:t>
            </a:r>
            <a:endParaRPr lang="ko-KR" altLang="en-US" sz="900" spc="-5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C2B8F4B-1491-CF10-A137-88B62C627E46}"/>
              </a:ext>
            </a:extLst>
          </p:cNvPr>
          <p:cNvCxnSpPr>
            <a:cxnSpLocks/>
            <a:stCxn id="9" idx="3"/>
            <a:endCxn id="2" idx="1"/>
          </p:cNvCxnSpPr>
          <p:nvPr/>
        </p:nvCxnSpPr>
        <p:spPr>
          <a:xfrm>
            <a:off x="5180783" y="2300901"/>
            <a:ext cx="458441" cy="2194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AC77C2-237B-3EC8-783A-E46C9FE7E967}"/>
              </a:ext>
            </a:extLst>
          </p:cNvPr>
          <p:cNvCxnSpPr>
            <a:cxnSpLocks/>
            <a:stCxn id="12" idx="3"/>
            <a:endCxn id="2" idx="1"/>
          </p:cNvCxnSpPr>
          <p:nvPr/>
        </p:nvCxnSpPr>
        <p:spPr>
          <a:xfrm flipV="1">
            <a:off x="5180783" y="2322844"/>
            <a:ext cx="458441" cy="1184099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71D90E2-89A2-4E45-C546-F8978D407D78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5180783" y="2702915"/>
            <a:ext cx="453876" cy="43313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BCD3620-85A2-E322-B341-6DD603C0788F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5180783" y="2702915"/>
            <a:ext cx="453876" cy="46572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84B64A-DD74-E2B6-B1A3-3BF48EF379A2}"/>
              </a:ext>
            </a:extLst>
          </p:cNvPr>
          <p:cNvSpPr txBox="1"/>
          <p:nvPr/>
        </p:nvSpPr>
        <p:spPr>
          <a:xfrm>
            <a:off x="2148392" y="4373457"/>
            <a:ext cx="7390898" cy="9414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kumimoji="0" sz="1000" b="0" i="0" u="none" strike="noStrike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※ Process 3. Network</a:t>
            </a:r>
            <a:r>
              <a:rPr lang="ko-KR" altLang="en-US"/>
              <a:t>기반 </a:t>
            </a:r>
            <a:r>
              <a:rPr lang="en-US" altLang="ko-KR"/>
              <a:t>Work Sharing </a:t>
            </a:r>
            <a:r>
              <a:rPr lang="ko-KR" altLang="en-US"/>
              <a:t>추진 문제점</a:t>
            </a:r>
            <a:r>
              <a:rPr lang="en-US" altLang="ko-KR"/>
              <a:t> </a:t>
            </a:r>
          </a:p>
          <a:p>
            <a:pPr>
              <a:spcBef>
                <a:spcPts val="0"/>
              </a:spcBef>
            </a:pPr>
            <a:r>
              <a:rPr lang="en-US" altLang="ko-KR"/>
              <a:t>: Work Sharing</a:t>
            </a:r>
            <a:r>
              <a:rPr lang="ko-KR" altLang="en-US"/>
              <a:t>은 생산성 향상에 큰 비중을 가짐</a:t>
            </a:r>
            <a:r>
              <a:rPr lang="en-US" altLang="ko-KR"/>
              <a:t>. Work Sharing Tool</a:t>
            </a:r>
            <a:r>
              <a:rPr lang="ko-KR" altLang="en-US"/>
              <a:t>인 </a:t>
            </a:r>
            <a:r>
              <a:rPr lang="en-US" altLang="ko-KR"/>
              <a:t>BIM360</a:t>
            </a:r>
            <a:r>
              <a:rPr lang="ko-KR" altLang="en-US"/>
              <a:t>이 구비 되어 있으나</a:t>
            </a:r>
            <a:r>
              <a:rPr lang="en-US" altLang="ko-KR"/>
              <a:t>, </a:t>
            </a:r>
            <a:r>
              <a:rPr lang="ko-KR" altLang="en-US"/>
              <a:t>사내 정보보호팀의 사용 불가 판정 </a:t>
            </a:r>
            <a:endParaRPr lang="en-US" altLang="ko-KR"/>
          </a:p>
          <a:p>
            <a:pPr>
              <a:spcBef>
                <a:spcPts val="0"/>
              </a:spcBef>
            </a:pPr>
            <a:r>
              <a:rPr lang="en-US" altLang="ko-KR"/>
              <a:t>   - 1</a:t>
            </a:r>
            <a:r>
              <a:rPr lang="ko-KR" altLang="en-US"/>
              <a:t>월 </a:t>
            </a:r>
            <a:r>
              <a:rPr lang="en-US" altLang="ko-KR"/>
              <a:t>: </a:t>
            </a:r>
            <a:r>
              <a:rPr lang="ko-KR" altLang="en-US"/>
              <a:t>정보보호팀에 보안 검토 요청</a:t>
            </a:r>
            <a:r>
              <a:rPr lang="en-US" altLang="ko-KR"/>
              <a:t>, 2~3</a:t>
            </a:r>
            <a:r>
              <a:rPr lang="ko-KR" altLang="en-US"/>
              <a:t>월</a:t>
            </a:r>
            <a:r>
              <a:rPr lang="en-US" altLang="ko-KR"/>
              <a:t> : </a:t>
            </a:r>
            <a:r>
              <a:rPr lang="ko-KR" altLang="en-US"/>
              <a:t>정보보호팀 검토를 위한 자료 송부 및 협의</a:t>
            </a:r>
            <a:endParaRPr lang="en-US" altLang="ko-KR"/>
          </a:p>
          <a:p>
            <a:pPr>
              <a:spcBef>
                <a:spcPts val="0"/>
              </a:spcBef>
            </a:pPr>
            <a:r>
              <a:rPr lang="en-US" altLang="ko-KR"/>
              <a:t>   - </a:t>
            </a:r>
            <a:r>
              <a:rPr lang="ko-KR" altLang="en-US"/>
              <a:t>정보보호팀 불가 사유 </a:t>
            </a:r>
            <a:r>
              <a:rPr lang="en-US" altLang="ko-KR"/>
              <a:t>: BIM360</a:t>
            </a:r>
            <a:r>
              <a:rPr lang="ko-KR" altLang="en-US"/>
              <a:t>에</a:t>
            </a:r>
            <a:r>
              <a:rPr lang="en-US" altLang="ko-KR"/>
              <a:t> 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OTP, SMS, </a:t>
            </a:r>
            <a:r>
              <a:rPr lang="ko-KR" altLang="en-US" sz="1000" b="0" i="0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이메일 </a:t>
            </a:r>
            <a:r>
              <a:rPr lang="ko-KR" altLang="en-US" sz="10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</a:t>
            </a:r>
            <a:r>
              <a:rPr lang="en-US" altLang="ko-KR" sz="10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통한 강제 인증 기능 적용 필요하나 </a:t>
            </a:r>
            <a:r>
              <a:rPr lang="en-US" altLang="ko-KR" sz="10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Autodesk</a:t>
            </a:r>
            <a:r>
              <a:rPr lang="ko-KR" altLang="en-US" sz="100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기능 추가 불가 입장</a:t>
            </a:r>
            <a:endParaRPr lang="en-US" altLang="ko-KR" sz="100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spcBef>
                <a:spcPts val="0"/>
              </a:spcBef>
            </a:pPr>
            <a:r>
              <a:rPr lang="en-US" altLang="ko-KR">
                <a:solidFill>
                  <a:srgbClr val="000000"/>
                </a:solidFill>
              </a:rPr>
              <a:t>   - </a:t>
            </a:r>
            <a:r>
              <a:rPr lang="ko-KR" altLang="en-US">
                <a:solidFill>
                  <a:srgbClr val="000000"/>
                </a:solidFill>
              </a:rPr>
              <a:t>정보보호팀에 </a:t>
            </a:r>
            <a:r>
              <a:rPr lang="ko-KR" altLang="en-US" err="1">
                <a:solidFill>
                  <a:srgbClr val="000000"/>
                </a:solidFill>
              </a:rPr>
              <a:t>협조전</a:t>
            </a:r>
            <a:r>
              <a:rPr lang="ko-KR" altLang="en-US">
                <a:solidFill>
                  <a:srgbClr val="000000"/>
                </a:solidFill>
              </a:rPr>
              <a:t> 송부 예정 </a:t>
            </a:r>
            <a:r>
              <a:rPr lang="en-US" altLang="ko-KR">
                <a:solidFill>
                  <a:srgbClr val="000000"/>
                </a:solidFill>
              </a:rPr>
              <a:t>: </a:t>
            </a:r>
            <a:r>
              <a:rPr lang="ko-KR" altLang="en-US"/>
              <a:t>현대건설 사례 </a:t>
            </a:r>
            <a:r>
              <a:rPr lang="en-US" altLang="ko-KR"/>
              <a:t>(2022</a:t>
            </a:r>
            <a:r>
              <a:rPr lang="ko-KR" altLang="en-US"/>
              <a:t>년부터 </a:t>
            </a:r>
            <a:r>
              <a:rPr lang="en-US" altLang="ko-KR"/>
              <a:t>BIM360</a:t>
            </a:r>
            <a:r>
              <a:rPr lang="ko-KR" altLang="en-US"/>
              <a:t>을 공식 도입</a:t>
            </a:r>
            <a:r>
              <a:rPr lang="en-US" altLang="ko-KR"/>
              <a:t>, </a:t>
            </a:r>
            <a:r>
              <a:rPr lang="ko-KR" altLang="en-US"/>
              <a:t>적극 활용 중</a:t>
            </a:r>
            <a:r>
              <a:rPr lang="en-US" altLang="ko-KR"/>
              <a:t>) </a:t>
            </a:r>
            <a:r>
              <a:rPr lang="ko-KR" altLang="en-US"/>
              <a:t>및 생산성 목표 달성에 중요한 사안임을   </a:t>
            </a:r>
            <a:endParaRPr lang="en-US" altLang="ko-KR"/>
          </a:p>
          <a:p>
            <a:pPr>
              <a:spcBef>
                <a:spcPts val="0"/>
              </a:spcBef>
            </a:pPr>
            <a:r>
              <a:rPr lang="ko-KR" altLang="en-US"/>
              <a:t>                                                  강조하여 재검토 요청 예정</a:t>
            </a:r>
            <a:endParaRPr lang="en-US" altLang="ko-KR"/>
          </a:p>
        </p:txBody>
      </p:sp>
      <p:sp>
        <p:nvSpPr>
          <p:cNvPr id="29" name="오각형 98">
            <a:extLst>
              <a:ext uri="{FF2B5EF4-FFF2-40B4-BE49-F238E27FC236}">
                <a16:creationId xmlns:a16="http://schemas.microsoft.com/office/drawing/2014/main" id="{8B20C365-D757-4568-3548-CC22AE7B24E1}"/>
              </a:ext>
            </a:extLst>
          </p:cNvPr>
          <p:cNvSpPr/>
          <p:nvPr/>
        </p:nvSpPr>
        <p:spPr bwMode="gray">
          <a:xfrm>
            <a:off x="9128009" y="2246196"/>
            <a:ext cx="324000" cy="1386802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68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1" latinLnBrk="0" hangingPunct="1">
              <a:spcAft>
                <a:spcPts val="300"/>
              </a:spcAft>
            </a:pPr>
            <a:r>
              <a:rPr lang="ko-KR" altLang="en-US" sz="9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플랜트건축설계팀 </a:t>
            </a:r>
            <a:r>
              <a:rPr lang="en-US" altLang="ko-KR" sz="9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BIM                     Work Process </a:t>
            </a:r>
            <a:r>
              <a:rPr lang="ko-KR" altLang="en-US" sz="9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매뉴얼 </a:t>
            </a:r>
            <a:endParaRPr kumimoji="0" lang="en-US" altLang="ko-KR" sz="900" b="0" i="0" u="none" strike="noStrike" kern="1200" cap="none" spc="-50" normalizeH="0" baseline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5AB84-72BE-BC63-2BE6-58F479906FDA}"/>
              </a:ext>
            </a:extLst>
          </p:cNvPr>
          <p:cNvSpPr txBox="1"/>
          <p:nvPr/>
        </p:nvSpPr>
        <p:spPr>
          <a:xfrm>
            <a:off x="2192783" y="3733155"/>
            <a:ext cx="2988000" cy="4955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kumimoji="0" sz="1000" b="0" i="0" u="none" strike="noStrike" cap="none" spc="0" normalizeH="0" baseline="0">
                <a:ln>
                  <a:solidFill>
                    <a:schemeClr val="bg1">
                      <a:alpha val="0"/>
                    </a:schemeClr>
                  </a:solidFill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/>
              <a:t>Process 6.  3D</a:t>
            </a:r>
            <a:r>
              <a:rPr lang="ko-KR" altLang="en-US"/>
              <a:t>기반 정보 교환</a:t>
            </a:r>
            <a:endParaRPr lang="en-US" altLang="ko-KR"/>
          </a:p>
          <a:p>
            <a:pPr>
              <a:spcBef>
                <a:spcPts val="0"/>
              </a:spcBef>
            </a:pPr>
            <a:r>
              <a:rPr lang="en-US" altLang="ko-KR"/>
              <a:t>: 3D </a:t>
            </a:r>
            <a:r>
              <a:rPr lang="ko-KR" altLang="en-US"/>
              <a:t>모델 기반 유관팀과의 협업 생산성 향상</a:t>
            </a:r>
            <a:endParaRPr lang="en-US" altLang="ko-KR"/>
          </a:p>
          <a:p>
            <a:pPr>
              <a:spcBef>
                <a:spcPts val="0"/>
              </a:spcBef>
            </a:pPr>
            <a:r>
              <a:rPr lang="en-US" altLang="ko-KR"/>
              <a:t>: Revit to Tekla 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건축 ⇔ 토목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)</a:t>
            </a:r>
            <a:endParaRPr lang="en-US" altLang="ko-KR"/>
          </a:p>
        </p:txBody>
      </p:sp>
      <p:sp>
        <p:nvSpPr>
          <p:cNvPr id="14" name="오각형 98">
            <a:extLst>
              <a:ext uri="{FF2B5EF4-FFF2-40B4-BE49-F238E27FC236}">
                <a16:creationId xmlns:a16="http://schemas.microsoft.com/office/drawing/2014/main" id="{0040DC14-7B51-CB44-2D07-24197B975A74}"/>
              </a:ext>
            </a:extLst>
          </p:cNvPr>
          <p:cNvSpPr/>
          <p:nvPr/>
        </p:nvSpPr>
        <p:spPr bwMode="gray">
          <a:xfrm>
            <a:off x="5634659" y="3827719"/>
            <a:ext cx="3420000" cy="401881"/>
          </a:xfrm>
          <a:prstGeom prst="homePlate">
            <a:avLst>
              <a:gd name="adj" fmla="val 26281"/>
            </a:avLst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Aft>
                <a:spcPts val="300"/>
              </a:spcAft>
            </a:pP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 ⇒ Tekla  : ESDI, SMCP  ⇒ S3D 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Test</a:t>
            </a:r>
          </a:p>
          <a:p>
            <a:pPr defTabSz="914400">
              <a:spcAft>
                <a:spcPts val="300"/>
              </a:spcAft>
            </a:pP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 spc="-5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유관팀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설계용도의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Intelligent 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(1~2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월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), Review 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용 변환 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(3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월</a:t>
            </a: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900" spc="-5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오각형 98">
            <a:extLst>
              <a:ext uri="{FF2B5EF4-FFF2-40B4-BE49-F238E27FC236}">
                <a16:creationId xmlns:a16="http://schemas.microsoft.com/office/drawing/2014/main" id="{B02658DB-413A-6B06-9FCA-7927FF403AEE}"/>
              </a:ext>
            </a:extLst>
          </p:cNvPr>
          <p:cNvSpPr/>
          <p:nvPr/>
        </p:nvSpPr>
        <p:spPr bwMode="gray">
          <a:xfrm>
            <a:off x="9128009" y="3750509"/>
            <a:ext cx="324000" cy="534673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468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1" latinLnBrk="0" hangingPunct="1">
              <a:spcAft>
                <a:spcPts val="300"/>
              </a:spcAft>
            </a:pPr>
            <a:r>
              <a:rPr lang="en-US" altLang="ko-KR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</a:t>
            </a:r>
            <a:r>
              <a:rPr lang="ko-KR" altLang="en-US" sz="900" spc="-5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지칩</a:t>
            </a:r>
            <a:r>
              <a:rPr lang="ko-KR" altLang="en-US" sz="900" spc="-5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수립</a:t>
            </a:r>
            <a:endParaRPr kumimoji="0" lang="en-US" altLang="ko-KR" sz="900" b="0" i="0" u="none" strike="noStrike" kern="1200" cap="none" spc="-50" normalizeH="0" baseline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87BE3A-1ADD-1CBD-9733-A168BBF5BB48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5180783" y="3980912"/>
            <a:ext cx="453876" cy="4774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586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0DDD1-A37F-F2BE-83A3-F8F01124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5EADBA7-1D4B-E175-8E67-A1F606FE1400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1.3  Family List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 및 적용 규칙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BA2D14-C52E-CBBF-AE51-8A6190942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952928"/>
              </p:ext>
            </p:extLst>
          </p:nvPr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A892008-CBED-E103-6EDA-8C22F9A57385}"/>
              </a:ext>
            </a:extLst>
          </p:cNvPr>
          <p:cNvSpPr/>
          <p:nvPr/>
        </p:nvSpPr>
        <p:spPr>
          <a:xfrm>
            <a:off x="353309" y="922881"/>
            <a:ext cx="2484000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78AD95-986B-E21F-2FA8-9B461064E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773256"/>
              </p:ext>
            </p:extLst>
          </p:nvPr>
        </p:nvGraphicFramePr>
        <p:xfrm>
          <a:off x="353308" y="1299954"/>
          <a:ext cx="8017693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690">
                  <a:extLst>
                    <a:ext uri="{9D8B030D-6E8A-4147-A177-3AD203B41FA5}">
                      <a16:colId xmlns:a16="http://schemas.microsoft.com/office/drawing/2014/main" val="1079747962"/>
                    </a:ext>
                  </a:extLst>
                </a:gridCol>
                <a:gridCol w="1640264">
                  <a:extLst>
                    <a:ext uri="{9D8B030D-6E8A-4147-A177-3AD203B41FA5}">
                      <a16:colId xmlns:a16="http://schemas.microsoft.com/office/drawing/2014/main" val="3843524238"/>
                    </a:ext>
                  </a:extLst>
                </a:gridCol>
                <a:gridCol w="1093509">
                  <a:extLst>
                    <a:ext uri="{9D8B030D-6E8A-4147-A177-3AD203B41FA5}">
                      <a16:colId xmlns:a16="http://schemas.microsoft.com/office/drawing/2014/main" val="1923119151"/>
                    </a:ext>
                  </a:extLst>
                </a:gridCol>
                <a:gridCol w="3497345">
                  <a:extLst>
                    <a:ext uri="{9D8B030D-6E8A-4147-A177-3AD203B41FA5}">
                      <a16:colId xmlns:a16="http://schemas.microsoft.com/office/drawing/2014/main" val="617744680"/>
                    </a:ext>
                  </a:extLst>
                </a:gridCol>
                <a:gridCol w="1366885">
                  <a:extLst>
                    <a:ext uri="{9D8B030D-6E8A-4147-A177-3AD203B41FA5}">
                      <a16:colId xmlns:a16="http://schemas.microsoft.com/office/drawing/2014/main" val="3838914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작업 기준 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배포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본사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내부 기준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129034"/>
                  </a:ext>
                </a:extLst>
              </a:tr>
              <a:tr h="2920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Group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"BIM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설계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"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입찰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</a:t>
                      </a:r>
                    </a:p>
                    <a:p>
                      <a:pPr marL="72000"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F1, F2, R1 Family Group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구분 적용</a:t>
                      </a:r>
                    </a:p>
                    <a:p>
                      <a:pPr marL="72000" algn="l" fontAlgn="t"/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5928903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9BEADBB2-C52F-9FF0-423F-F985B1C9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2" y="3927331"/>
            <a:ext cx="9347186" cy="2567836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BEEEC04-2131-EFD5-F229-968FEC32B152}"/>
              </a:ext>
            </a:extLst>
          </p:cNvPr>
          <p:cNvSpPr/>
          <p:nvPr/>
        </p:nvSpPr>
        <p:spPr>
          <a:xfrm>
            <a:off x="3940404" y="4313515"/>
            <a:ext cx="5750664" cy="795814"/>
          </a:xfrm>
          <a:prstGeom prst="roundRect">
            <a:avLst/>
          </a:prstGeom>
          <a:noFill/>
          <a:ln w="254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3864E35-2798-FD45-C6DE-02D3C6C78164}"/>
              </a:ext>
            </a:extLst>
          </p:cNvPr>
          <p:cNvSpPr/>
          <p:nvPr/>
        </p:nvSpPr>
        <p:spPr>
          <a:xfrm>
            <a:off x="3909302" y="2986472"/>
            <a:ext cx="3273646" cy="327317"/>
          </a:xfrm>
          <a:prstGeom prst="roundRect">
            <a:avLst/>
          </a:prstGeom>
          <a:solidFill>
            <a:srgbClr val="FFEAA7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"BIM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설계 정보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 – Family Group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01A8422-062D-0D6E-2069-F504483D7DA2}"/>
              </a:ext>
            </a:extLst>
          </p:cNvPr>
          <p:cNvCxnSpPr>
            <a:cxnSpLocks/>
            <a:stCxn id="22" idx="3"/>
            <a:endCxn id="21" idx="0"/>
          </p:cNvCxnSpPr>
          <p:nvPr/>
        </p:nvCxnSpPr>
        <p:spPr>
          <a:xfrm flipH="1">
            <a:off x="6815736" y="3150131"/>
            <a:ext cx="367212" cy="1163384"/>
          </a:xfrm>
          <a:prstGeom prst="bentConnector4">
            <a:avLst>
              <a:gd name="adj1" fmla="val -62253"/>
              <a:gd name="adj2" fmla="val 57034"/>
            </a:avLst>
          </a:prstGeom>
          <a:ln w="63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31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0DDD1-A37F-F2BE-83A3-F8F01124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5EADBA7-1D4B-E175-8E67-A1F606FE1400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1.3  Family List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 및 적용 규칙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BA2D14-C52E-CBBF-AE51-8A61909426C0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A892008-CBED-E103-6EDA-8C22F9A57385}"/>
              </a:ext>
            </a:extLst>
          </p:cNvPr>
          <p:cNvSpPr/>
          <p:nvPr/>
        </p:nvSpPr>
        <p:spPr>
          <a:xfrm>
            <a:off x="353309" y="922881"/>
            <a:ext cx="2484000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78AD95-986B-E21F-2FA8-9B461064E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453383"/>
              </p:ext>
            </p:extLst>
          </p:nvPr>
        </p:nvGraphicFramePr>
        <p:xfrm>
          <a:off x="353308" y="1299954"/>
          <a:ext cx="8017693" cy="506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690">
                  <a:extLst>
                    <a:ext uri="{9D8B030D-6E8A-4147-A177-3AD203B41FA5}">
                      <a16:colId xmlns:a16="http://schemas.microsoft.com/office/drawing/2014/main" val="1079747962"/>
                    </a:ext>
                  </a:extLst>
                </a:gridCol>
                <a:gridCol w="1640264">
                  <a:extLst>
                    <a:ext uri="{9D8B030D-6E8A-4147-A177-3AD203B41FA5}">
                      <a16:colId xmlns:a16="http://schemas.microsoft.com/office/drawing/2014/main" val="3843524238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1923119151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617744680"/>
                    </a:ext>
                  </a:extLst>
                </a:gridCol>
                <a:gridCol w="1366885">
                  <a:extLst>
                    <a:ext uri="{9D8B030D-6E8A-4147-A177-3AD203B41FA5}">
                      <a16:colId xmlns:a16="http://schemas.microsoft.com/office/drawing/2014/main" val="3838914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작업 기준 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배포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본사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내부 기준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12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Group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F1 Group 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객체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R1 Group : Room Family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F2 Group : F1 - R1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사이의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입찰모델 미적용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Group + R1 Group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* F1 Group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과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 Group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만으로 최대한 단순화하여 모델링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*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F2 Group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해당하는 물량은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F1/R1 Group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에서 반영하여 산출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실행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Group + R1 Group + F2 Group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*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기준에 따라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F2 Group Family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추가 생성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000" algn="l" fontAlgn="t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9289030"/>
                  </a:ext>
                </a:extLst>
              </a:tr>
              <a:tr h="3833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차이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입찰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: F1 Group + R1 Group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* F2 Group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해당하는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물량은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F1/R1 Group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에서 반영하여 산출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실행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Group + R1 Group + F2 Group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  *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기준에 따라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F2 Group Family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추가 생성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000" algn="l" fontAlgn="t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6517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822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58888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1.1  General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0BBCB2B-2F4B-F43C-5503-610A086A4608}"/>
              </a:ext>
            </a:extLst>
          </p:cNvPr>
          <p:cNvSpPr/>
          <p:nvPr/>
        </p:nvSpPr>
        <p:spPr>
          <a:xfrm>
            <a:off x="353309" y="922881"/>
            <a:ext cx="2484000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6DF705-5E00-2ED8-A63C-E1D358C30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88"/>
          <a:stretch/>
        </p:blipFill>
        <p:spPr>
          <a:xfrm>
            <a:off x="385497" y="1287163"/>
            <a:ext cx="3629515" cy="234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3317B0-9829-77AE-FF7B-A371D9A405DE}"/>
              </a:ext>
            </a:extLst>
          </p:cNvPr>
          <p:cNvSpPr/>
          <p:nvPr/>
        </p:nvSpPr>
        <p:spPr>
          <a:xfrm>
            <a:off x="561046" y="2163829"/>
            <a:ext cx="1681138" cy="157957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900FFD-E08B-E560-4B5C-BAAF6F714364}"/>
              </a:ext>
            </a:extLst>
          </p:cNvPr>
          <p:cNvSpPr/>
          <p:nvPr/>
        </p:nvSpPr>
        <p:spPr>
          <a:xfrm rot="5400000">
            <a:off x="1846514" y="1820701"/>
            <a:ext cx="883030" cy="95852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E174B-9C88-617A-B96F-C74FFAFFB276}"/>
              </a:ext>
            </a:extLst>
          </p:cNvPr>
          <p:cNvSpPr txBox="1"/>
          <p:nvPr/>
        </p:nvSpPr>
        <p:spPr>
          <a:xfrm>
            <a:off x="1288370" y="1534290"/>
            <a:ext cx="703905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</a:t>
            </a:r>
          </a:p>
          <a:p>
            <a:pPr marL="108000">
              <a:spcBef>
                <a:spcPts val="600"/>
              </a:spcBef>
            </a:pP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Plaster</a:t>
            </a:r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726E083-4329-23FE-B884-CC0BA7F462A6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1401615" y="2042121"/>
            <a:ext cx="238708" cy="12170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BC70AC6-8234-3181-C012-FC7F83993DA4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>
            <a:off x="1992275" y="1788206"/>
            <a:ext cx="247828" cy="8042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58321E-BE87-22E6-D997-F7612970D622}"/>
              </a:ext>
            </a:extLst>
          </p:cNvPr>
          <p:cNvSpPr txBox="1"/>
          <p:nvPr/>
        </p:nvSpPr>
        <p:spPr>
          <a:xfrm>
            <a:off x="2679352" y="1856754"/>
            <a:ext cx="396000" cy="246221"/>
          </a:xfrm>
          <a:prstGeom prst="rect">
            <a:avLst/>
          </a:prstGeom>
          <a:solidFill>
            <a:srgbClr val="00FFFF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F1</a:t>
            </a:r>
            <a:endParaRPr lang="ko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4E5CE9-62EF-74D5-24CB-BA2ACC36AD47}"/>
              </a:ext>
            </a:extLst>
          </p:cNvPr>
          <p:cNvSpPr txBox="1"/>
          <p:nvPr/>
        </p:nvSpPr>
        <p:spPr>
          <a:xfrm>
            <a:off x="446681" y="1673826"/>
            <a:ext cx="396000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R1</a:t>
            </a:r>
            <a:endParaRPr lang="ko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9C2AEB-BADB-D44E-76AC-839B43AB7EAD}"/>
              </a:ext>
            </a:extLst>
          </p:cNvPr>
          <p:cNvSpPr txBox="1"/>
          <p:nvPr/>
        </p:nvSpPr>
        <p:spPr>
          <a:xfrm>
            <a:off x="978840" y="1451865"/>
            <a:ext cx="396000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F2</a:t>
            </a:r>
            <a:endParaRPr lang="ko-KR" altLang="en-US" sz="1600" b="1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41929F1-A1C2-1A7E-46F5-89ED310CA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40770"/>
              </p:ext>
            </p:extLst>
          </p:nvPr>
        </p:nvGraphicFramePr>
        <p:xfrm>
          <a:off x="283730" y="3779320"/>
          <a:ext cx="4102149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153">
                  <a:extLst>
                    <a:ext uri="{9D8B030D-6E8A-4147-A177-3AD203B41FA5}">
                      <a16:colId xmlns:a16="http://schemas.microsoft.com/office/drawing/2014/main" val="3889687492"/>
                    </a:ext>
                  </a:extLst>
                </a:gridCol>
                <a:gridCol w="811884">
                  <a:extLst>
                    <a:ext uri="{9D8B030D-6E8A-4147-A177-3AD203B41FA5}">
                      <a16:colId xmlns:a16="http://schemas.microsoft.com/office/drawing/2014/main" val="3904701769"/>
                    </a:ext>
                  </a:extLst>
                </a:gridCol>
                <a:gridCol w="854614">
                  <a:extLst>
                    <a:ext uri="{9D8B030D-6E8A-4147-A177-3AD203B41FA5}">
                      <a16:colId xmlns:a16="http://schemas.microsoft.com/office/drawing/2014/main" val="482067804"/>
                    </a:ext>
                  </a:extLst>
                </a:gridCol>
                <a:gridCol w="811884">
                  <a:extLst>
                    <a:ext uri="{9D8B030D-6E8A-4147-A177-3AD203B41FA5}">
                      <a16:colId xmlns:a16="http://schemas.microsoft.com/office/drawing/2014/main" val="1238917251"/>
                    </a:ext>
                  </a:extLst>
                </a:gridCol>
                <a:gridCol w="854614">
                  <a:extLst>
                    <a:ext uri="{9D8B030D-6E8A-4147-A177-3AD203B41FA5}">
                      <a16:colId xmlns:a16="http://schemas.microsoft.com/office/drawing/2014/main" val="133194399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Case 1 : Plaster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724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List)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List)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26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F1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78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F2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673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R1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마감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마감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+ Paint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32003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E2BF23BA-638B-EBAA-2D87-BD598899E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53730"/>
              </p:ext>
            </p:extLst>
          </p:nvPr>
        </p:nvGraphicFramePr>
        <p:xfrm>
          <a:off x="4578290" y="3775035"/>
          <a:ext cx="3878146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146">
                  <a:extLst>
                    <a:ext uri="{9D8B030D-6E8A-4147-A177-3AD203B41FA5}">
                      <a16:colId xmlns:a16="http://schemas.microsoft.com/office/drawing/2014/main" val="388968749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90470176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48206780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3891725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3194399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Case 2 : Tile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724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List)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List)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26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F1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78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F2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Screed,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방수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Tile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Screed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673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R1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  마감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marL="0" marR="0" lvl="0" indent="0" algn="ctr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방수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Tile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표준마감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Screed,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방수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Tile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320031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9107905D-07E2-2B9F-84B7-43F7D22F11CF}"/>
              </a:ext>
            </a:extLst>
          </p:cNvPr>
          <p:cNvGrpSpPr/>
          <p:nvPr/>
        </p:nvGrpSpPr>
        <p:grpSpPr>
          <a:xfrm>
            <a:off x="5483734" y="1074183"/>
            <a:ext cx="2539998" cy="2448000"/>
            <a:chOff x="5483734" y="1074183"/>
            <a:chExt cx="2539998" cy="2448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400440-7EBD-8478-28CE-67FEC00EE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53" t="11125" r="22792" b="5558"/>
            <a:stretch/>
          </p:blipFill>
          <p:spPr>
            <a:xfrm>
              <a:off x="5483734" y="1074183"/>
              <a:ext cx="2484000" cy="2448000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F87856E-CA7D-2B1E-4879-1087C323A2F3}"/>
                </a:ext>
              </a:extLst>
            </p:cNvPr>
            <p:cNvSpPr/>
            <p:nvPr/>
          </p:nvSpPr>
          <p:spPr>
            <a:xfrm>
              <a:off x="6174557" y="1074183"/>
              <a:ext cx="1849175" cy="1782139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95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9EDC62-0987-42C5-AA85-E638D437E3A0}"/>
              </a:ext>
            </a:extLst>
          </p:cNvPr>
          <p:cNvSpPr txBox="1"/>
          <p:nvPr/>
        </p:nvSpPr>
        <p:spPr>
          <a:xfrm>
            <a:off x="6526710" y="1114790"/>
            <a:ext cx="954055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Wall</a:t>
            </a:r>
          </a:p>
          <a:p>
            <a:r>
              <a:rPr lang="ko-KR" altLang="en-US"/>
              <a:t>방수</a:t>
            </a:r>
            <a:r>
              <a:rPr lang="en-US" altLang="ko-KR"/>
              <a:t>, Tile</a:t>
            </a:r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CCBA39-CC77-4E45-07C1-35DED2002C79}"/>
              </a:ext>
            </a:extLst>
          </p:cNvPr>
          <p:cNvCxnSpPr>
            <a:cxnSpLocks/>
            <a:stCxn id="20" idx="1"/>
            <a:endCxn id="18" idx="0"/>
          </p:cNvCxnSpPr>
          <p:nvPr/>
        </p:nvCxnSpPr>
        <p:spPr>
          <a:xfrm flipH="1">
            <a:off x="6174557" y="1368706"/>
            <a:ext cx="352153" cy="65112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D40C0-EADC-8EC7-519A-3FC6F1E6155F}"/>
              </a:ext>
            </a:extLst>
          </p:cNvPr>
          <p:cNvSpPr/>
          <p:nvPr/>
        </p:nvSpPr>
        <p:spPr>
          <a:xfrm rot="5400000">
            <a:off x="5164050" y="1914359"/>
            <a:ext cx="1810074" cy="210940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CC0C4E-E8B3-3935-E583-EEAB42189FC2}"/>
              </a:ext>
            </a:extLst>
          </p:cNvPr>
          <p:cNvSpPr txBox="1"/>
          <p:nvPr/>
        </p:nvSpPr>
        <p:spPr>
          <a:xfrm>
            <a:off x="6230055" y="1206307"/>
            <a:ext cx="396000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F2</a:t>
            </a:r>
            <a:endParaRPr lang="ko-KR" altLang="en-US" sz="16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90259-D32A-68BB-D1BE-180B38759E70}"/>
              </a:ext>
            </a:extLst>
          </p:cNvPr>
          <p:cNvSpPr txBox="1"/>
          <p:nvPr/>
        </p:nvSpPr>
        <p:spPr>
          <a:xfrm>
            <a:off x="7401483" y="1745516"/>
            <a:ext cx="396000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R1</a:t>
            </a:r>
            <a:endParaRPr lang="ko-KR" altLang="en-US" sz="16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152448-77C9-671C-E412-17B640B91599}"/>
              </a:ext>
            </a:extLst>
          </p:cNvPr>
          <p:cNvSpPr txBox="1"/>
          <p:nvPr/>
        </p:nvSpPr>
        <p:spPr>
          <a:xfrm>
            <a:off x="6747456" y="2163621"/>
            <a:ext cx="1524129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Floor</a:t>
            </a:r>
          </a:p>
          <a:p>
            <a:r>
              <a:rPr lang="en-US" altLang="ko-KR"/>
              <a:t>Screed,</a:t>
            </a:r>
            <a:r>
              <a:rPr lang="ko-KR" altLang="en-US"/>
              <a:t> 방수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Tile</a:t>
            </a:r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76B2B0E-49B8-02F4-700F-DE1ACCB0557C}"/>
              </a:ext>
            </a:extLst>
          </p:cNvPr>
          <p:cNvCxnSpPr>
            <a:cxnSpLocks/>
            <a:stCxn id="24" idx="2"/>
            <a:endCxn id="22" idx="1"/>
          </p:cNvCxnSpPr>
          <p:nvPr/>
        </p:nvCxnSpPr>
        <p:spPr>
          <a:xfrm flipH="1">
            <a:off x="6688675" y="2671452"/>
            <a:ext cx="820846" cy="17540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AF7276-CD69-D35F-7D6B-D947E398FA7A}"/>
              </a:ext>
            </a:extLst>
          </p:cNvPr>
          <p:cNvSpPr/>
          <p:nvPr/>
        </p:nvSpPr>
        <p:spPr>
          <a:xfrm rot="5400000">
            <a:off x="6522713" y="2300010"/>
            <a:ext cx="331924" cy="1425616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7513E8-A592-0646-9424-E7123AAE0982}"/>
              </a:ext>
            </a:extLst>
          </p:cNvPr>
          <p:cNvSpPr txBox="1"/>
          <p:nvPr/>
        </p:nvSpPr>
        <p:spPr>
          <a:xfrm>
            <a:off x="6392020" y="2272681"/>
            <a:ext cx="396000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F2</a:t>
            </a:r>
            <a:endParaRPr lang="ko-KR" altLang="en-US" sz="16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9D6D9B-4268-0A65-F352-0BFF3D2DBB6B}"/>
              </a:ext>
            </a:extLst>
          </p:cNvPr>
          <p:cNvSpPr txBox="1"/>
          <p:nvPr/>
        </p:nvSpPr>
        <p:spPr>
          <a:xfrm>
            <a:off x="5420206" y="1916657"/>
            <a:ext cx="396000" cy="246221"/>
          </a:xfrm>
          <a:prstGeom prst="rect">
            <a:avLst/>
          </a:prstGeom>
          <a:solidFill>
            <a:srgbClr val="00FFFF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F1</a:t>
            </a:r>
            <a:endParaRPr lang="ko-KR" altLang="en-US" sz="1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9873E-48DD-52CD-9CB7-A639E467CBF5}"/>
              </a:ext>
            </a:extLst>
          </p:cNvPr>
          <p:cNvSpPr txBox="1"/>
          <p:nvPr/>
        </p:nvSpPr>
        <p:spPr>
          <a:xfrm>
            <a:off x="6265437" y="3260161"/>
            <a:ext cx="396000" cy="246221"/>
          </a:xfrm>
          <a:prstGeom prst="rect">
            <a:avLst/>
          </a:prstGeom>
          <a:solidFill>
            <a:srgbClr val="00FFFF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F1</a:t>
            </a:r>
            <a:endParaRPr lang="ko-KR" altLang="en-US" sz="16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7FF3-FBA7-1032-CBF8-B6BB65F4D00A}"/>
              </a:ext>
            </a:extLst>
          </p:cNvPr>
          <p:cNvSpPr txBox="1"/>
          <p:nvPr/>
        </p:nvSpPr>
        <p:spPr>
          <a:xfrm>
            <a:off x="1044714" y="2425231"/>
            <a:ext cx="396000" cy="246221"/>
          </a:xfrm>
          <a:prstGeom prst="rect">
            <a:avLst/>
          </a:prstGeom>
          <a:solidFill>
            <a:srgbClr val="00FFFF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F1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0836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DA489-3077-37C6-6A7D-901CFE070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0710E89-EB29-6492-AC54-BD93FC4A3A23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2F9F884-07B5-73BF-7807-C259500F3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19639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1.1  General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43B7891-0DB8-4880-DC4D-1ABE11B0F4B2}"/>
              </a:ext>
            </a:extLst>
          </p:cNvPr>
          <p:cNvSpPr/>
          <p:nvPr/>
        </p:nvSpPr>
        <p:spPr>
          <a:xfrm>
            <a:off x="353309" y="922881"/>
            <a:ext cx="2518317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50E9335-FB1B-2113-B0CF-B3547E91F337}"/>
              </a:ext>
            </a:extLst>
          </p:cNvPr>
          <p:cNvGrpSpPr/>
          <p:nvPr/>
        </p:nvGrpSpPr>
        <p:grpSpPr>
          <a:xfrm>
            <a:off x="788737" y="1251398"/>
            <a:ext cx="2660089" cy="2321104"/>
            <a:chOff x="788737" y="1251398"/>
            <a:chExt cx="2660089" cy="232110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4C6988-0F33-F96F-58D9-FDE8008B7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15043"/>
            <a:stretch/>
          </p:blipFill>
          <p:spPr>
            <a:xfrm>
              <a:off x="788737" y="1251398"/>
              <a:ext cx="2605745" cy="232110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5253BDF-19E6-7F7B-A2CD-BB47A13BAD75}"/>
                </a:ext>
              </a:extLst>
            </p:cNvPr>
            <p:cNvSpPr/>
            <p:nvPr/>
          </p:nvSpPr>
          <p:spPr>
            <a:xfrm>
              <a:off x="1502426" y="1506232"/>
              <a:ext cx="1946400" cy="89107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95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D7C2A0-CDA2-5572-F16B-39D29A69A1FF}"/>
              </a:ext>
            </a:extLst>
          </p:cNvPr>
          <p:cNvSpPr/>
          <p:nvPr/>
        </p:nvSpPr>
        <p:spPr>
          <a:xfrm rot="5400000">
            <a:off x="1800504" y="2078774"/>
            <a:ext cx="914431" cy="1630837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6B30FE-E5AE-0B5F-B867-F7AE0766648C}"/>
              </a:ext>
            </a:extLst>
          </p:cNvPr>
          <p:cNvSpPr txBox="1"/>
          <p:nvPr/>
        </p:nvSpPr>
        <p:spPr>
          <a:xfrm>
            <a:off x="1892137" y="1807231"/>
            <a:ext cx="70390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Raised Floor</a:t>
            </a:r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A93E56-9ADF-15A7-CC82-56E16BA0B23A}"/>
              </a:ext>
            </a:extLst>
          </p:cNvPr>
          <p:cNvSpPr txBox="1"/>
          <p:nvPr/>
        </p:nvSpPr>
        <p:spPr>
          <a:xfrm>
            <a:off x="1542522" y="1807231"/>
            <a:ext cx="396000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F2</a:t>
            </a:r>
            <a:endParaRPr lang="ko-KR" altLang="en-US" sz="16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2DC23DF-A597-FA6C-1B13-30A1EAE87FA6}"/>
              </a:ext>
            </a:extLst>
          </p:cNvPr>
          <p:cNvCxnSpPr>
            <a:cxnSpLocks/>
            <a:stCxn id="31" idx="2"/>
            <a:endCxn id="30" idx="1"/>
          </p:cNvCxnSpPr>
          <p:nvPr/>
        </p:nvCxnSpPr>
        <p:spPr>
          <a:xfrm>
            <a:off x="2244090" y="2238118"/>
            <a:ext cx="13629" cy="19885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73B232A-B0C3-21BC-4A40-CB4D6F196462}"/>
              </a:ext>
            </a:extLst>
          </p:cNvPr>
          <p:cNvSpPr txBox="1"/>
          <p:nvPr/>
        </p:nvSpPr>
        <p:spPr>
          <a:xfrm>
            <a:off x="2475626" y="1455393"/>
            <a:ext cx="396000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R1</a:t>
            </a:r>
            <a:endParaRPr lang="ko-KR" altLang="en-US" sz="1600" b="1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F432C45-4F48-2550-9776-9431371C967C}"/>
              </a:ext>
            </a:extLst>
          </p:cNvPr>
          <p:cNvGrpSpPr/>
          <p:nvPr/>
        </p:nvGrpSpPr>
        <p:grpSpPr>
          <a:xfrm>
            <a:off x="4796537" y="1096838"/>
            <a:ext cx="2720788" cy="2426840"/>
            <a:chOff x="4796537" y="1096838"/>
            <a:chExt cx="2720788" cy="242684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069B22-D364-0C64-6E64-17D75CAFB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" r="22742" b="13680"/>
            <a:stretch/>
          </p:blipFill>
          <p:spPr>
            <a:xfrm>
              <a:off x="4796537" y="1096838"/>
              <a:ext cx="2664000" cy="237600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59F9A16-9CA0-FCF6-2082-4BB0A95F9671}"/>
                </a:ext>
              </a:extLst>
            </p:cNvPr>
            <p:cNvSpPr/>
            <p:nvPr/>
          </p:nvSpPr>
          <p:spPr>
            <a:xfrm>
              <a:off x="5414835" y="2682460"/>
              <a:ext cx="2102489" cy="841218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95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A4D31B-3E77-3D99-1769-C464FBEB4F82}"/>
                </a:ext>
              </a:extLst>
            </p:cNvPr>
            <p:cNvSpPr/>
            <p:nvPr/>
          </p:nvSpPr>
          <p:spPr>
            <a:xfrm>
              <a:off x="6325091" y="1632843"/>
              <a:ext cx="1192234" cy="628041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95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43C9DA3-2C84-D35A-F2C7-8E58EF7B5108}"/>
                </a:ext>
              </a:extLst>
            </p:cNvPr>
            <p:cNvSpPr/>
            <p:nvPr/>
          </p:nvSpPr>
          <p:spPr>
            <a:xfrm>
              <a:off x="5433912" y="1867991"/>
              <a:ext cx="644854" cy="38504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95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7D98F6B-1906-3030-C1A3-DF36E8F1CEC9}"/>
              </a:ext>
            </a:extLst>
          </p:cNvPr>
          <p:cNvCxnSpPr>
            <a:cxnSpLocks/>
            <a:stCxn id="38" idx="1"/>
            <a:endCxn id="40" idx="1"/>
          </p:cNvCxnSpPr>
          <p:nvPr/>
        </p:nvCxnSpPr>
        <p:spPr>
          <a:xfrm flipH="1">
            <a:off x="6373066" y="2022674"/>
            <a:ext cx="312747" cy="28905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0AC89F3-F7EF-0ACA-8688-6469A3AB45E3}"/>
              </a:ext>
            </a:extLst>
          </p:cNvPr>
          <p:cNvSpPr/>
          <p:nvPr/>
        </p:nvSpPr>
        <p:spPr>
          <a:xfrm rot="5400000">
            <a:off x="6162773" y="1541889"/>
            <a:ext cx="420586" cy="1960256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978ABA-40B3-498E-BFEE-762186BA805B}"/>
              </a:ext>
            </a:extLst>
          </p:cNvPr>
          <p:cNvSpPr txBox="1"/>
          <p:nvPr/>
        </p:nvSpPr>
        <p:spPr>
          <a:xfrm>
            <a:off x="6685813" y="1807230"/>
            <a:ext cx="1077837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Suspended Ceiling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51C992-95F9-6A30-94E5-308BC33B3404}"/>
              </a:ext>
            </a:extLst>
          </p:cNvPr>
          <p:cNvSpPr txBox="1"/>
          <p:nvPr/>
        </p:nvSpPr>
        <p:spPr>
          <a:xfrm>
            <a:off x="6368185" y="1753686"/>
            <a:ext cx="396000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F2</a:t>
            </a:r>
            <a:endParaRPr lang="ko-KR" altLang="en-US" sz="16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57A29-6243-53A8-594A-E5B32ABFF3C5}"/>
              </a:ext>
            </a:extLst>
          </p:cNvPr>
          <p:cNvSpPr txBox="1"/>
          <p:nvPr/>
        </p:nvSpPr>
        <p:spPr>
          <a:xfrm>
            <a:off x="5972185" y="2958179"/>
            <a:ext cx="396000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R1</a:t>
            </a:r>
            <a:endParaRPr lang="ko-KR" altLang="en-US" sz="1600" b="1"/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D7F318B-2BD1-A7F3-D2E6-A0742D59D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15760"/>
              </p:ext>
            </p:extLst>
          </p:nvPr>
        </p:nvGraphicFramePr>
        <p:xfrm>
          <a:off x="271268" y="3756581"/>
          <a:ext cx="3861680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680">
                  <a:extLst>
                    <a:ext uri="{9D8B030D-6E8A-4147-A177-3AD203B41FA5}">
                      <a16:colId xmlns:a16="http://schemas.microsoft.com/office/drawing/2014/main" val="388968749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90470176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820678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23891725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3194399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Case 2 : Raised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Floor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724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List)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List)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26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F1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78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F2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Raised FL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Raised FL, Anti-Dust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673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R1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  마감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  마감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Raised FL, Anti-Dust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320031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62E36E77-5DD0-C817-7511-4F2C87D8D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75573"/>
              </p:ext>
            </p:extLst>
          </p:nvPr>
        </p:nvGraphicFramePr>
        <p:xfrm>
          <a:off x="4556305" y="3761438"/>
          <a:ext cx="3838378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378">
                  <a:extLst>
                    <a:ext uri="{9D8B030D-6E8A-4147-A177-3AD203B41FA5}">
                      <a16:colId xmlns:a16="http://schemas.microsoft.com/office/drawing/2014/main" val="38896874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0470176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8206780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891725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3194399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Case 2 : Suspended Ceiling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724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List)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도면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(Family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List)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26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F1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78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F2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Suspended CL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Suspended CL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673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71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R1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  마감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  마감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Suspended CL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3200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83A2D9A-0F9F-3F4D-03DC-EAA4A519607B}"/>
              </a:ext>
            </a:extLst>
          </p:cNvPr>
          <p:cNvSpPr txBox="1"/>
          <p:nvPr/>
        </p:nvSpPr>
        <p:spPr>
          <a:xfrm>
            <a:off x="1976736" y="3402247"/>
            <a:ext cx="396000" cy="246221"/>
          </a:xfrm>
          <a:prstGeom prst="rect">
            <a:avLst/>
          </a:prstGeom>
          <a:solidFill>
            <a:srgbClr val="00FFFF"/>
          </a:solidFill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08000">
              <a:spcBef>
                <a:spcPts val="600"/>
              </a:spcBef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600" b="1"/>
              <a:t>F1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132674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1.2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Style Name 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기본설계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FA0C4F9-38A1-4E06-E1E2-23F747B78F2E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ABDD03-5B6E-A66E-D8CC-366267E2D0A1}"/>
              </a:ext>
            </a:extLst>
          </p:cNvPr>
          <p:cNvSpPr txBox="1"/>
          <p:nvPr/>
        </p:nvSpPr>
        <p:spPr>
          <a:xfrm>
            <a:off x="368137" y="993720"/>
            <a:ext cx="3257995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Example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(Concrete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Gypsum)</a:t>
            </a:r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3722E-F6FB-7433-8A22-E9B0FE39B852}"/>
              </a:ext>
            </a:extLst>
          </p:cNvPr>
          <p:cNvSpPr txBox="1"/>
          <p:nvPr/>
        </p:nvSpPr>
        <p:spPr>
          <a:xfrm>
            <a:off x="5733411" y="909058"/>
            <a:ext cx="3938309" cy="6574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100">
                <a:latin typeface="Arial Narrow" panose="020B0606020202030204" pitchFamily="34" charset="0"/>
              </a:rPr>
              <a:t> ※ EW11 : Gypsum Board Wall + Mineral Wool Insulation w/ Air Space + Concrete Wall + Acrylic Emulsion Paint on Fair Faced Concrete</a:t>
            </a:r>
          </a:p>
          <a:p>
            <a:pPr algn="l"/>
            <a:r>
              <a:rPr lang="en-US" altLang="ko-KR" sz="1100">
                <a:latin typeface="Arial Narrow" panose="020B0606020202030204" pitchFamily="34" charset="0"/>
              </a:rPr>
              <a:t>※ W01C : Acrylic Emulsion Paint</a:t>
            </a:r>
            <a:endParaRPr lang="ko-KR" altLang="en-US" sz="1100"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AC6E7-B6EA-B8A7-DB24-BBD525C4544A}"/>
              </a:ext>
            </a:extLst>
          </p:cNvPr>
          <p:cNvSpPr txBox="1"/>
          <p:nvPr/>
        </p:nvSpPr>
        <p:spPr>
          <a:xfrm>
            <a:off x="6046021" y="2829206"/>
            <a:ext cx="3543057" cy="8267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>
              <a:spcBef>
                <a:spcPts val="600"/>
              </a:spcBef>
              <a:defRPr sz="11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anose="020B0606020202030204" pitchFamily="34" charset="0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 ※ EW31 : Concrete Block </a:t>
            </a:r>
            <a:r>
              <a:rPr lang="en-US" altLang="ko-KR" err="1"/>
              <a:t>Wall+Mineral</a:t>
            </a:r>
            <a:r>
              <a:rPr lang="en-US" altLang="ko-KR"/>
              <a:t> Wool Insulation w/ Air </a:t>
            </a:r>
            <a:r>
              <a:rPr lang="en-US" altLang="ko-KR" err="1"/>
              <a:t>Space+Concrete</a:t>
            </a:r>
            <a:r>
              <a:rPr lang="en-US" altLang="ko-KR"/>
              <a:t> Block </a:t>
            </a:r>
            <a:r>
              <a:rPr lang="en-US" altLang="ko-KR" err="1"/>
              <a:t>Wall+Acrylic</a:t>
            </a:r>
            <a:r>
              <a:rPr lang="en-US" altLang="ko-KR"/>
              <a:t> Emulsion Paint on Cement Plaster</a:t>
            </a:r>
          </a:p>
          <a:p>
            <a:r>
              <a:rPr lang="en-US" altLang="ko-KR"/>
              <a:t>※ W01B : Acrylic Emulsion Paint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E7A76E-4298-F92D-0BA5-99561F324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88"/>
          <a:stretch/>
        </p:blipFill>
        <p:spPr>
          <a:xfrm>
            <a:off x="677526" y="3206376"/>
            <a:ext cx="3229432" cy="20820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7FA9C0-BFF3-0400-3254-7FE5AB9C9A92}"/>
              </a:ext>
            </a:extLst>
          </p:cNvPr>
          <p:cNvSpPr txBox="1"/>
          <p:nvPr/>
        </p:nvSpPr>
        <p:spPr>
          <a:xfrm>
            <a:off x="368137" y="3028162"/>
            <a:ext cx="3162661" cy="2168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Example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(Masonry + Masonry)</a:t>
            </a:r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BD07C3-C856-FAFA-7771-9209DFA5EF69}"/>
              </a:ext>
            </a:extLst>
          </p:cNvPr>
          <p:cNvSpPr txBox="1"/>
          <p:nvPr/>
        </p:nvSpPr>
        <p:spPr>
          <a:xfrm>
            <a:off x="1283096" y="3596779"/>
            <a:ext cx="602260" cy="216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400" b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Room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59A10-1DDA-8DD8-99AB-D717B8CEFBCD}"/>
              </a:ext>
            </a:extLst>
          </p:cNvPr>
          <p:cNvSpPr txBox="1"/>
          <p:nvPr/>
        </p:nvSpPr>
        <p:spPr>
          <a:xfrm>
            <a:off x="1256019" y="5000545"/>
            <a:ext cx="602260" cy="216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1400" b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Room</a:t>
            </a:r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F76C36-3EBD-92AF-BC76-8CAA40674F50}"/>
              </a:ext>
            </a:extLst>
          </p:cNvPr>
          <p:cNvGrpSpPr/>
          <p:nvPr/>
        </p:nvGrpSpPr>
        <p:grpSpPr>
          <a:xfrm>
            <a:off x="264442" y="1234585"/>
            <a:ext cx="4920300" cy="1583441"/>
            <a:chOff x="264442" y="1234585"/>
            <a:chExt cx="6758526" cy="20170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A1435C9-CDE6-E8E5-7DB4-5B1CFF0B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442" y="1234585"/>
              <a:ext cx="6758526" cy="2017076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C715241-9E0B-454E-78DE-26FBEAC97AD7}"/>
                </a:ext>
              </a:extLst>
            </p:cNvPr>
            <p:cNvGrpSpPr/>
            <p:nvPr/>
          </p:nvGrpSpPr>
          <p:grpSpPr>
            <a:xfrm>
              <a:off x="1018095" y="1885361"/>
              <a:ext cx="5165887" cy="1291078"/>
              <a:chOff x="1018095" y="1885361"/>
              <a:chExt cx="5165887" cy="1291078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AA20398-6318-EF65-9EB8-2A0F69DF4DF6}"/>
                  </a:ext>
                </a:extLst>
              </p:cNvPr>
              <p:cNvCxnSpPr/>
              <p:nvPr/>
            </p:nvCxnSpPr>
            <p:spPr>
              <a:xfrm flipV="1">
                <a:off x="5250728" y="1885361"/>
                <a:ext cx="933254" cy="5844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F909FF8-7380-017A-767C-6CFEABD58497}"/>
                  </a:ext>
                </a:extLst>
              </p:cNvPr>
              <p:cNvCxnSpPr/>
              <p:nvPr/>
            </p:nvCxnSpPr>
            <p:spPr>
              <a:xfrm flipV="1">
                <a:off x="5250728" y="1971560"/>
                <a:ext cx="933254" cy="5844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DA211EF-DE83-1DBB-4E1B-E37E5184D207}"/>
                  </a:ext>
                </a:extLst>
              </p:cNvPr>
              <p:cNvCxnSpPr/>
              <p:nvPr/>
            </p:nvCxnSpPr>
            <p:spPr>
              <a:xfrm flipV="1">
                <a:off x="5250728" y="2057759"/>
                <a:ext cx="933254" cy="5844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A4277985-A13A-5680-00F6-24D86DBBF8DA}"/>
                  </a:ext>
                </a:extLst>
              </p:cNvPr>
              <p:cNvSpPr/>
              <p:nvPr/>
            </p:nvSpPr>
            <p:spPr>
              <a:xfrm>
                <a:off x="5638165" y="2186795"/>
                <a:ext cx="82957" cy="66937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endParaRPr lang="ko-KR" altLang="en-US" sz="950" kern="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8C365530-56AC-7AE5-5E0C-4A169AB73220}"/>
                  </a:ext>
                </a:extLst>
              </p:cNvPr>
              <p:cNvSpPr/>
              <p:nvPr/>
            </p:nvSpPr>
            <p:spPr>
              <a:xfrm>
                <a:off x="5695898" y="2299836"/>
                <a:ext cx="121458" cy="89093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endParaRPr lang="ko-KR" altLang="en-US" sz="950" kern="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BC4D8709-C5FA-AE58-AEF5-4602E72A7238}"/>
                  </a:ext>
                </a:extLst>
              </p:cNvPr>
              <p:cNvSpPr/>
              <p:nvPr/>
            </p:nvSpPr>
            <p:spPr>
              <a:xfrm>
                <a:off x="5612169" y="2275604"/>
                <a:ext cx="100378" cy="8099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endParaRPr lang="ko-KR" altLang="en-US" sz="950" kern="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2B8BB-D59B-296E-A7EE-E24AA84EC679}"/>
                  </a:ext>
                </a:extLst>
              </p:cNvPr>
              <p:cNvSpPr txBox="1"/>
              <p:nvPr/>
            </p:nvSpPr>
            <p:spPr>
              <a:xfrm>
                <a:off x="4471345" y="2947262"/>
                <a:ext cx="606285" cy="2291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08000" algn="ctr">
                  <a:spcBef>
                    <a:spcPts val="600"/>
                  </a:spcBef>
                </a:pPr>
                <a:r>
                  <a:rPr lang="en-US" altLang="ko-KR" sz="14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EXT.</a:t>
                </a:r>
                <a:endParaRPr lang="ko-KR" altLang="en-US" sz="1400" b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ADE8745-6BA5-3F41-8F4D-DD4B70304B8D}"/>
                  </a:ext>
                </a:extLst>
              </p:cNvPr>
              <p:cNvSpPr/>
              <p:nvPr/>
            </p:nvSpPr>
            <p:spPr>
              <a:xfrm>
                <a:off x="1018095" y="1995624"/>
                <a:ext cx="3733014" cy="229177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endParaRPr lang="ko-KR" altLang="en-US" sz="950" kern="0" spc="-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ED9C4D-11A4-F738-8BFA-DE8A7DAF2579}"/>
              </a:ext>
            </a:extLst>
          </p:cNvPr>
          <p:cNvSpPr txBox="1"/>
          <p:nvPr/>
        </p:nvSpPr>
        <p:spPr>
          <a:xfrm>
            <a:off x="3626132" y="2929511"/>
            <a:ext cx="2293901" cy="8370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Insulation : Mineral Wool</a:t>
            </a:r>
          </a:p>
          <a:p>
            <a:pPr marL="108000">
              <a:spcBef>
                <a:spcPts val="600"/>
              </a:spcBef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Concrete : 25 </a:t>
            </a:r>
            <a:r>
              <a:rPr lang="en-US" altLang="ko-KR" sz="1400" b="1" err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Mpa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08000">
              <a:spcBef>
                <a:spcPts val="600"/>
              </a:spcBef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Rebar : </a:t>
            </a:r>
            <a:r>
              <a:rPr lang="en-US" altLang="ko-KR" sz="1400" b="1" err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Fy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=420 MPa</a:t>
            </a:r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450CD-F44C-1E5E-60F1-9F3EA71148A3}"/>
              </a:ext>
            </a:extLst>
          </p:cNvPr>
          <p:cNvSpPr txBox="1"/>
          <p:nvPr/>
        </p:nvSpPr>
        <p:spPr>
          <a:xfrm>
            <a:off x="5727511" y="1612578"/>
            <a:ext cx="3944210" cy="87292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※ F1 : 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H_WA_AR_B02_Ext Wall_1L </a:t>
            </a:r>
            <a:r>
              <a:rPr lang="en-US" altLang="ko-KR" sz="1400" b="0" i="0" u="none" strike="noStrike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Gypsum_Mineral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 Wool</a:t>
            </a:r>
          </a:p>
          <a:p>
            <a:pPr algn="l"/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※ F2 : 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H_WA_AR_B02_Ext </a:t>
            </a:r>
            <a:r>
              <a:rPr lang="en-US" altLang="ko-KR" sz="1400" b="0" i="0" u="none" strike="noStrike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Wall_RC_Emulsion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 Paint</a:t>
            </a:r>
          </a:p>
          <a:p>
            <a:pPr algn="l"/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※ R1 : </a:t>
            </a:r>
            <a:r>
              <a:rPr lang="en-US" altLang="ko-KR" sz="1400">
                <a:solidFill>
                  <a:srgbClr val="000000"/>
                </a:solidFill>
                <a:latin typeface="Arial Narrow" panose="020B0606020202030204" pitchFamily="34" charset="0"/>
                <a:ea typeface="맑은 고딕" panose="020B0503020000020004" pitchFamily="50" charset="-127"/>
              </a:rPr>
              <a:t>Acrylic Emulsion Paint </a:t>
            </a:r>
            <a:endParaRPr lang="ko-KR" altLang="en-US" sz="1400">
              <a:solidFill>
                <a:srgbClr val="000000"/>
              </a:solidFill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37D14-642B-5D6D-CEA2-E0672B9F7E18}"/>
              </a:ext>
            </a:extLst>
          </p:cNvPr>
          <p:cNvSpPr txBox="1"/>
          <p:nvPr/>
        </p:nvSpPr>
        <p:spPr>
          <a:xfrm>
            <a:off x="2073328" y="5339276"/>
            <a:ext cx="728735" cy="2168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T=200</a:t>
            </a:r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16D60-D84D-92E9-E0B1-4D7A2BFF64E9}"/>
              </a:ext>
            </a:extLst>
          </p:cNvPr>
          <p:cNvSpPr txBox="1"/>
          <p:nvPr/>
        </p:nvSpPr>
        <p:spPr>
          <a:xfrm>
            <a:off x="2802063" y="5339276"/>
            <a:ext cx="728735" cy="2168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T=100</a:t>
            </a:r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126D2D-72B2-05B4-A57C-5845BD5F8EA1}"/>
              </a:ext>
            </a:extLst>
          </p:cNvPr>
          <p:cNvSpPr txBox="1"/>
          <p:nvPr/>
        </p:nvSpPr>
        <p:spPr>
          <a:xfrm>
            <a:off x="167251" y="4178046"/>
            <a:ext cx="728735" cy="2168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T=200</a:t>
            </a:r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B7B55-21A5-AFE9-6C1E-DE0DF95F17BF}"/>
              </a:ext>
            </a:extLst>
          </p:cNvPr>
          <p:cNvSpPr txBox="1"/>
          <p:nvPr/>
        </p:nvSpPr>
        <p:spPr>
          <a:xfrm>
            <a:off x="4722987" y="5169209"/>
            <a:ext cx="3543056" cy="4882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>
              <a:spcBef>
                <a:spcPts val="600"/>
              </a:spcBef>
              <a:defRPr sz="1100">
                <a:ln>
                  <a:solidFill>
                    <a:schemeClr val="bg1">
                      <a:alpha val="0"/>
                    </a:schemeClr>
                  </a:solidFill>
                </a:ln>
                <a:latin typeface="Arial Narrow" panose="020B0606020202030204" pitchFamily="34" charset="0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 ※ IW21 : Block</a:t>
            </a:r>
          </a:p>
          <a:p>
            <a:r>
              <a:rPr lang="en-US" altLang="ko-KR"/>
              <a:t>※ W01B : Acrylic Emulsion Paint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E44FE3-BF21-6209-E492-5D3C5320AE8F}"/>
              </a:ext>
            </a:extLst>
          </p:cNvPr>
          <p:cNvSpPr txBox="1"/>
          <p:nvPr/>
        </p:nvSpPr>
        <p:spPr>
          <a:xfrm>
            <a:off x="6046022" y="3694178"/>
            <a:ext cx="3543057" cy="108836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>
              <a:spcBef>
                <a:spcPts val="600"/>
              </a:spcBef>
              <a:defRPr sz="1400" b="0" i="0" u="none" strike="noStrike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※ F1 : H_WA_AR_B02_Ext Wall_T100 Block_T200 </a:t>
            </a:r>
            <a:r>
              <a:rPr lang="en-US" altLang="ko-KR" err="1"/>
              <a:t>Block_Mineral</a:t>
            </a:r>
            <a:r>
              <a:rPr lang="en-US" altLang="ko-KR"/>
              <a:t> Wool</a:t>
            </a:r>
          </a:p>
          <a:p>
            <a:r>
              <a:rPr lang="en-US" altLang="ko-KR"/>
              <a:t>※ F2 : </a:t>
            </a:r>
            <a:r>
              <a:rPr lang="pt-BR" altLang="ko-KR"/>
              <a:t>H_WA_AR_B07_Ext Wall_Plaster</a:t>
            </a:r>
            <a:endParaRPr lang="en-US" altLang="ko-KR"/>
          </a:p>
          <a:p>
            <a:r>
              <a:rPr lang="en-US" altLang="ko-KR"/>
              <a:t>※ R1 : Acrylic Emulsion Paint 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60165B-684E-B49E-2446-763D9371D9DB}"/>
              </a:ext>
            </a:extLst>
          </p:cNvPr>
          <p:cNvSpPr txBox="1"/>
          <p:nvPr/>
        </p:nvSpPr>
        <p:spPr>
          <a:xfrm>
            <a:off x="4722986" y="5692622"/>
            <a:ext cx="3543057" cy="872922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>
              <a:spcBef>
                <a:spcPts val="600"/>
              </a:spcBef>
              <a:defRPr sz="1400" b="0" i="0" u="none" strike="noStrike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현대하모니 L" panose="02020603020101020101" pitchFamily="18" charset="-127"/>
              </a:defRPr>
            </a:lvl1pPr>
          </a:lstStyle>
          <a:p>
            <a:r>
              <a:rPr lang="en-US" altLang="ko-KR"/>
              <a:t>※ F1 : H_WA_AR_B02_Int </a:t>
            </a:r>
            <a:r>
              <a:rPr lang="en-US" altLang="ko-KR" err="1"/>
              <a:t>Wall_Block</a:t>
            </a:r>
            <a:r>
              <a:rPr lang="en-US" altLang="ko-KR"/>
              <a:t> T200 </a:t>
            </a:r>
          </a:p>
          <a:p>
            <a:r>
              <a:rPr lang="en-US" altLang="ko-KR"/>
              <a:t>※ F2 : </a:t>
            </a:r>
            <a:r>
              <a:rPr lang="pt-BR" altLang="ko-KR"/>
              <a:t>H_WA_AR_B07_Int Wall_Plaster</a:t>
            </a:r>
            <a:endParaRPr lang="en-US" altLang="ko-KR"/>
          </a:p>
          <a:p>
            <a:r>
              <a:rPr lang="en-US" altLang="ko-KR"/>
              <a:t>※ R1 : Acrylic Emulsion Paint 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D2E3F-359F-3154-C108-B9B3E9BC0938}"/>
              </a:ext>
            </a:extLst>
          </p:cNvPr>
          <p:cNvSpPr txBox="1"/>
          <p:nvPr/>
        </p:nvSpPr>
        <p:spPr>
          <a:xfrm>
            <a:off x="4968081" y="1873678"/>
            <a:ext cx="602260" cy="216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</a:t>
            </a:r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271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80629-CDFC-C7B5-32B2-D8A36498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3584811-9823-83C8-1716-CF365067CC53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1.2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Style Name 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기본설계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F0F092-3060-0CC5-99E3-10C95D3C3433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EAF5B5-060D-7E2B-9C1F-F177C0E53FFB}"/>
              </a:ext>
            </a:extLst>
          </p:cNvPr>
          <p:cNvSpPr txBox="1"/>
          <p:nvPr/>
        </p:nvSpPr>
        <p:spPr>
          <a:xfrm>
            <a:off x="368137" y="968302"/>
            <a:ext cx="4042498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Example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Ext. Wall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(Concrete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Gypsum)</a:t>
            </a:r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BC27FA8-AC1C-39A5-21E2-98A1ABC8E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178747"/>
              </p:ext>
            </p:extLst>
          </p:nvPr>
        </p:nvGraphicFramePr>
        <p:xfrm>
          <a:off x="273867" y="1491104"/>
          <a:ext cx="817254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128">
                  <a:extLst>
                    <a:ext uri="{9D8B030D-6E8A-4147-A177-3AD203B41FA5}">
                      <a16:colId xmlns:a16="http://schemas.microsoft.com/office/drawing/2014/main" val="3387781648"/>
                    </a:ext>
                  </a:extLst>
                </a:gridCol>
                <a:gridCol w="1762812">
                  <a:extLst>
                    <a:ext uri="{9D8B030D-6E8A-4147-A177-3AD203B41FA5}">
                      <a16:colId xmlns:a16="http://schemas.microsoft.com/office/drawing/2014/main" val="2460057449"/>
                    </a:ext>
                  </a:extLst>
                </a:gridCol>
                <a:gridCol w="1321633">
                  <a:extLst>
                    <a:ext uri="{9D8B030D-6E8A-4147-A177-3AD203B41FA5}">
                      <a16:colId xmlns:a16="http://schemas.microsoft.com/office/drawing/2014/main" val="2562428670"/>
                    </a:ext>
                  </a:extLst>
                </a:gridCol>
                <a:gridCol w="1779785">
                  <a:extLst>
                    <a:ext uri="{9D8B030D-6E8A-4147-A177-3AD203B41FA5}">
                      <a16:colId xmlns:a16="http://schemas.microsoft.com/office/drawing/2014/main" val="2215609849"/>
                    </a:ext>
                  </a:extLst>
                </a:gridCol>
                <a:gridCol w="1319753">
                  <a:extLst>
                    <a:ext uri="{9D8B030D-6E8A-4147-A177-3AD203B41FA5}">
                      <a16:colId xmlns:a16="http://schemas.microsoft.com/office/drawing/2014/main" val="785773352"/>
                    </a:ext>
                  </a:extLst>
                </a:gridCol>
                <a:gridCol w="716438">
                  <a:extLst>
                    <a:ext uri="{9D8B030D-6E8A-4147-A177-3AD203B41FA5}">
                      <a16:colId xmlns:a16="http://schemas.microsoft.com/office/drawing/2014/main" val="2151119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441908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marL="0" marR="0" lvl="0" indent="0" algn="ctr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모델링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89532"/>
                  </a:ext>
                </a:extLst>
              </a:tr>
              <a:tr h="125369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적용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Thk150 Conc. Wall </a:t>
                      </a:r>
                      <a:r>
                        <a:rPr lang="ko-KR" altLang="en-US" sz="1000"/>
                        <a:t>단일 패밀리 적용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Level5 : H_WA_AR_B02_Ext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Wall_RC_Emulsion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Paint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26938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Family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Name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: 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기준검토 필요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H_WA_AR_B02_Ext </a:t>
                      </a:r>
                      <a:r>
                        <a:rPr lang="en-US" altLang="ko-KR" sz="1000" b="0" i="0" u="none" strike="noStrike" err="1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Wall_RC_Emulsion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Paint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rgbClr val="FF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+ 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H_WA_AR_B02_Ext Wall_1L </a:t>
                      </a:r>
                      <a:r>
                        <a:rPr lang="en-US" altLang="ko-KR" sz="1000" b="0" i="0" u="none" strike="noStrike" err="1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Gypsum_Mineral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Wool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rgbClr val="FF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 </a:t>
                      </a:r>
                    </a:p>
                    <a:p>
                      <a:pPr latinLnBrk="1"/>
                      <a:r>
                        <a:rPr lang="en-US" altLang="ko-KR" sz="1000" b="0">
                          <a:solidFill>
                            <a:srgbClr val="FF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+ F1 </a:t>
                      </a:r>
                      <a:r>
                        <a:rPr lang="ko-KR" altLang="en-US" sz="1000" b="0">
                          <a:solidFill>
                            <a:srgbClr val="FF0000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 검토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Level5 : H_WA_AR_B02_Ext Wall_1L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Gypsum_Mineral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Wool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73644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F2</a:t>
                      </a: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574354"/>
                  </a:ext>
                </a:extLst>
              </a:tr>
              <a:tr h="1253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Room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Finish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Wall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Acrylic Emulsion Paint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Room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Finish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Wall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Acrylic Emulsion Paint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92402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Wall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설계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EW11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/>
                        <a:t>E_Key Schedule for Wall Style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EW11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/>
                        <a:t>E_Key Schedule for Wall Style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69072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내부마감설계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W01C 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 err="1"/>
                        <a:t>C_Key</a:t>
                      </a:r>
                      <a:r>
                        <a:rPr lang="en-US" altLang="ko-KR" sz="1000"/>
                        <a:t> Schedule for Interior Finish (Wall)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W01C 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 err="1"/>
                        <a:t>C_Key</a:t>
                      </a:r>
                      <a:r>
                        <a:rPr lang="en-US" altLang="ko-KR" sz="1000"/>
                        <a:t> Schedule for Interior Finish (Wall)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520970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792214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Level5 : H_WA_AR_B02_Ext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Wall_RC_Emulsion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Paint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+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 검토</a:t>
                      </a:r>
                      <a:endParaRPr lang="en-US" altLang="ko-KR" sz="1000" b="0" i="0" u="none" strike="noStrike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Level5 : H_WA_AR_B02_Ext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Wall_RC_Emulsion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Paint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55390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Level5 : H_WA_AR_B02_Ext Wall_1L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Gypsum_Mineral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Wool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Level5 : H_WA_AR_B02_Ext Wall_1L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Gypsum_Mineral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Wool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123857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F2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072694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Room / Wall 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WM : Acrylic Emulsion Paint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WM : Acrylic Emulsion Paint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2526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18CB4E8-E1E0-F0E3-AE85-7F264B7765D6}"/>
              </a:ext>
            </a:extLst>
          </p:cNvPr>
          <p:cNvSpPr txBox="1"/>
          <p:nvPr/>
        </p:nvSpPr>
        <p:spPr>
          <a:xfrm>
            <a:off x="8562897" y="968302"/>
            <a:ext cx="1137597" cy="18424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000"/>
              <a:t> ※ EW11 : Gypsum Board Wall + Mineral Wool Insulation w/ Air Space + Concrete Wall + Acrylic Emulsion Paint on Fair Faced Concrete</a:t>
            </a:r>
          </a:p>
          <a:p>
            <a:pPr algn="l"/>
            <a:r>
              <a:rPr lang="en-US" altLang="ko-KR" sz="1000"/>
              <a:t>※ W01C : Acrylic Emulsion Paint</a:t>
            </a:r>
            <a:endParaRPr lang="ko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5707-4B13-F1DF-AF91-EFB88E4E10FB}"/>
              </a:ext>
            </a:extLst>
          </p:cNvPr>
          <p:cNvSpPr txBox="1"/>
          <p:nvPr/>
        </p:nvSpPr>
        <p:spPr>
          <a:xfrm>
            <a:off x="8562897" y="4294590"/>
            <a:ext cx="1137597" cy="17654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F1 : 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H_WA_AR_B02_Ext Wall_1L </a:t>
            </a:r>
            <a:r>
              <a:rPr lang="en-US" altLang="ko-KR" sz="1000" b="0" i="0" u="none" strike="noStrike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Gypsum_Mineral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 Wool</a:t>
            </a:r>
          </a:p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F2 : 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H_WA_AR_B02_Ext </a:t>
            </a:r>
            <a:r>
              <a:rPr lang="en-US" altLang="ko-KR" sz="1000" b="0" i="0" u="none" strike="noStrike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Wall_RC_Emulsion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 Paint</a:t>
            </a:r>
          </a:p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R1 : </a:t>
            </a:r>
            <a:r>
              <a:rPr lang="en-US" altLang="ko-KR" sz="1000">
                <a:solidFill>
                  <a:srgbClr val="000000"/>
                </a:solidFill>
                <a:latin typeface="Arial Narrow" panose="020B0606020202030204" pitchFamily="34" charset="0"/>
                <a:ea typeface="맑은 고딕" panose="020B0503020000020004" pitchFamily="50" charset="-127"/>
              </a:rPr>
              <a:t>Acrylic Emulsion Paint </a:t>
            </a:r>
            <a:endParaRPr lang="ko-KR" altLang="en-US" sz="1000">
              <a:solidFill>
                <a:srgbClr val="000000"/>
              </a:solidFill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7C4A34-5926-8F34-207A-FEDDBD7205B4}"/>
              </a:ext>
            </a:extLst>
          </p:cNvPr>
          <p:cNvGrpSpPr/>
          <p:nvPr/>
        </p:nvGrpSpPr>
        <p:grpSpPr>
          <a:xfrm>
            <a:off x="8766788" y="3240000"/>
            <a:ext cx="684000" cy="792000"/>
            <a:chOff x="8766788" y="3240000"/>
            <a:chExt cx="684000" cy="792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E617A7F-20F4-5880-1452-83A680677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870" t="18135" r="2604" b="1157"/>
            <a:stretch/>
          </p:blipFill>
          <p:spPr>
            <a:xfrm>
              <a:off x="8766788" y="3240000"/>
              <a:ext cx="684000" cy="79200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29729E9-8F7E-81A0-5184-886E1357DB89}"/>
                </a:ext>
              </a:extLst>
            </p:cNvPr>
            <p:cNvCxnSpPr/>
            <p:nvPr/>
          </p:nvCxnSpPr>
          <p:spPr>
            <a:xfrm flipV="1">
              <a:off x="8817762" y="3378603"/>
              <a:ext cx="370030" cy="28434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E36C3F6-2BDA-0F94-DF69-7D5DDE5D9297}"/>
                </a:ext>
              </a:extLst>
            </p:cNvPr>
            <p:cNvCxnSpPr/>
            <p:nvPr/>
          </p:nvCxnSpPr>
          <p:spPr>
            <a:xfrm flipV="1">
              <a:off x="8817762" y="3420539"/>
              <a:ext cx="370030" cy="28434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DC47EA3-D4B3-7A4D-B0D6-3DE3CC4CED59}"/>
                </a:ext>
              </a:extLst>
            </p:cNvPr>
            <p:cNvCxnSpPr/>
            <p:nvPr/>
          </p:nvCxnSpPr>
          <p:spPr>
            <a:xfrm flipV="1">
              <a:off x="8817762" y="3462475"/>
              <a:ext cx="370030" cy="284341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D0A1CAB-A4AE-2C5B-3878-8E72DD7792C0}"/>
                </a:ext>
              </a:extLst>
            </p:cNvPr>
            <p:cNvSpPr/>
            <p:nvPr/>
          </p:nvSpPr>
          <p:spPr>
            <a:xfrm>
              <a:off x="8971379" y="3525251"/>
              <a:ext cx="32892" cy="32565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95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97247A0-6FB2-2293-59B1-53DD0732D55D}"/>
                </a:ext>
              </a:extLst>
            </p:cNvPr>
            <p:cNvSpPr/>
            <p:nvPr/>
          </p:nvSpPr>
          <p:spPr>
            <a:xfrm>
              <a:off x="8994270" y="3580245"/>
              <a:ext cx="48157" cy="43344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95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3B6509-78C0-FDF2-1917-9B613EB15AEA}"/>
                </a:ext>
              </a:extLst>
            </p:cNvPr>
            <p:cNvSpPr/>
            <p:nvPr/>
          </p:nvSpPr>
          <p:spPr>
            <a:xfrm>
              <a:off x="8961071" y="3568457"/>
              <a:ext cx="39800" cy="39404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95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14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80629-CDFC-C7B5-32B2-D8A36498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3584811-9823-83C8-1716-CF365067CC53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1.2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Style Name 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기본설계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F0F092-3060-0CC5-99E3-10C95D3C3433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EAF5B5-060D-7E2B-9C1F-F177C0E53FFB}"/>
              </a:ext>
            </a:extLst>
          </p:cNvPr>
          <p:cNvSpPr txBox="1"/>
          <p:nvPr/>
        </p:nvSpPr>
        <p:spPr>
          <a:xfrm>
            <a:off x="368137" y="968302"/>
            <a:ext cx="4042498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Example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Ext. Wall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(Masonry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Masonry)</a:t>
            </a:r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CB4E8-E1E0-F0E3-AE85-7F264B7765D6}"/>
              </a:ext>
            </a:extLst>
          </p:cNvPr>
          <p:cNvSpPr txBox="1"/>
          <p:nvPr/>
        </p:nvSpPr>
        <p:spPr>
          <a:xfrm>
            <a:off x="8562897" y="968302"/>
            <a:ext cx="1137597" cy="16885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000"/>
              <a:t> ※ EW31 : Concrete Block </a:t>
            </a:r>
            <a:r>
              <a:rPr lang="en-US" altLang="ko-KR" sz="1000" err="1"/>
              <a:t>Wall+Mineral</a:t>
            </a:r>
            <a:r>
              <a:rPr lang="en-US" altLang="ko-KR" sz="1000"/>
              <a:t> Wool Insulation w/ Air </a:t>
            </a:r>
            <a:r>
              <a:rPr lang="en-US" altLang="ko-KR" sz="1000" err="1"/>
              <a:t>Space+Concrete</a:t>
            </a:r>
            <a:r>
              <a:rPr lang="en-US" altLang="ko-KR" sz="1000"/>
              <a:t> Block </a:t>
            </a:r>
            <a:r>
              <a:rPr lang="en-US" altLang="ko-KR" sz="1000" err="1"/>
              <a:t>Wall+Acrylic</a:t>
            </a:r>
            <a:r>
              <a:rPr lang="en-US" altLang="ko-KR" sz="1000"/>
              <a:t> Emulsion Paint on Cement Plaster</a:t>
            </a:r>
          </a:p>
          <a:p>
            <a:pPr algn="l"/>
            <a:r>
              <a:rPr lang="en-US" altLang="ko-KR" sz="1000"/>
              <a:t>※ W01B : Acrylic Emulsion Paint</a:t>
            </a:r>
            <a:endParaRPr lang="ko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5707-4B13-F1DF-AF91-EFB88E4E10FB}"/>
              </a:ext>
            </a:extLst>
          </p:cNvPr>
          <p:cNvSpPr txBox="1"/>
          <p:nvPr/>
        </p:nvSpPr>
        <p:spPr>
          <a:xfrm>
            <a:off x="8562897" y="4294590"/>
            <a:ext cx="1137597" cy="16115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F1 : 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H_WA_AR_B02_Ext Wall_T100 Block_T200 </a:t>
            </a:r>
            <a:r>
              <a:rPr lang="en-US" altLang="ko-KR" sz="1000" b="0" i="0" u="none" strike="noStrike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Block_Mineral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 Wool</a:t>
            </a:r>
          </a:p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F2 : </a:t>
            </a:r>
            <a:r>
              <a:rPr lang="pt-BR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H_WA_AR_B07_Ext Wall_Plaster</a:t>
            </a:r>
            <a:endParaRPr lang="en-US" altLang="ko-KR" sz="1000" b="0" i="0" u="none" strike="noStrike">
              <a:solidFill>
                <a:srgbClr val="00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R1 : </a:t>
            </a:r>
            <a:r>
              <a:rPr lang="en-US" altLang="ko-KR" sz="1000">
                <a:solidFill>
                  <a:srgbClr val="000000"/>
                </a:solidFill>
                <a:latin typeface="Arial Narrow" panose="020B0606020202030204" pitchFamily="34" charset="0"/>
                <a:ea typeface="맑은 고딕" panose="020B0503020000020004" pitchFamily="50" charset="-127"/>
              </a:rPr>
              <a:t>Acrylic Emulsion Paint </a:t>
            </a:r>
            <a:endParaRPr lang="ko-KR" altLang="en-US" sz="1000">
              <a:solidFill>
                <a:srgbClr val="000000"/>
              </a:solidFill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9B968D3-C464-5A24-AA0B-B0E3CB283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58548"/>
              </p:ext>
            </p:extLst>
          </p:nvPr>
        </p:nvGraphicFramePr>
        <p:xfrm>
          <a:off x="273867" y="1227148"/>
          <a:ext cx="8172549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128">
                  <a:extLst>
                    <a:ext uri="{9D8B030D-6E8A-4147-A177-3AD203B41FA5}">
                      <a16:colId xmlns:a16="http://schemas.microsoft.com/office/drawing/2014/main" val="3387781648"/>
                    </a:ext>
                  </a:extLst>
                </a:gridCol>
                <a:gridCol w="1762812">
                  <a:extLst>
                    <a:ext uri="{9D8B030D-6E8A-4147-A177-3AD203B41FA5}">
                      <a16:colId xmlns:a16="http://schemas.microsoft.com/office/drawing/2014/main" val="2460057449"/>
                    </a:ext>
                  </a:extLst>
                </a:gridCol>
                <a:gridCol w="1321633">
                  <a:extLst>
                    <a:ext uri="{9D8B030D-6E8A-4147-A177-3AD203B41FA5}">
                      <a16:colId xmlns:a16="http://schemas.microsoft.com/office/drawing/2014/main" val="2562428670"/>
                    </a:ext>
                  </a:extLst>
                </a:gridCol>
                <a:gridCol w="1779785">
                  <a:extLst>
                    <a:ext uri="{9D8B030D-6E8A-4147-A177-3AD203B41FA5}">
                      <a16:colId xmlns:a16="http://schemas.microsoft.com/office/drawing/2014/main" val="2215609849"/>
                    </a:ext>
                  </a:extLst>
                </a:gridCol>
                <a:gridCol w="1319753">
                  <a:extLst>
                    <a:ext uri="{9D8B030D-6E8A-4147-A177-3AD203B41FA5}">
                      <a16:colId xmlns:a16="http://schemas.microsoft.com/office/drawing/2014/main" val="785773352"/>
                    </a:ext>
                  </a:extLst>
                </a:gridCol>
                <a:gridCol w="716438">
                  <a:extLst>
                    <a:ext uri="{9D8B030D-6E8A-4147-A177-3AD203B41FA5}">
                      <a16:colId xmlns:a16="http://schemas.microsoft.com/office/drawing/2014/main" val="2151119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441908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marL="0" marR="0" lvl="0" indent="0" algn="ctr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모델링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89532"/>
                  </a:ext>
                </a:extLst>
              </a:tr>
              <a:tr h="125369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적용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Thk350 Conc. Wall </a:t>
                      </a:r>
                      <a:r>
                        <a:rPr lang="ko-KR" altLang="en-US" sz="1000"/>
                        <a:t>단일 패밀리 적용</a:t>
                      </a:r>
                      <a:endParaRPr lang="en-US" altLang="ko-KR" sz="1000"/>
                    </a:p>
                    <a:p>
                      <a:pPr latinLnBrk="1"/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Name :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H_WA_AR_B02_Ext Wall_T100 Block_T200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Block_Mineral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Wool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H_WA_AR_B02_Ext Wall_T100 Block_T200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Block_Mineral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Wool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26938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7364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H_WA_AR_B07_Ext Wall_Plaster</a:t>
                      </a: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F2</a:t>
                      </a: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574354"/>
                  </a:ext>
                </a:extLst>
              </a:tr>
              <a:tr h="1253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Room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Finish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Wall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Acrylic Emulsion Paint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Room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Finish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Wall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Acrylic Emulsion Paint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92402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Wall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설계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EW31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/>
                        <a:t>E_Key Schedule for Wall Style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EW31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/>
                        <a:t>E_Key Schedule for Wall Style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69072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내부마감설계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W01B 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 err="1"/>
                        <a:t>C_Key</a:t>
                      </a:r>
                      <a:r>
                        <a:rPr lang="en-US" altLang="ko-KR" sz="1000"/>
                        <a:t> Schedule for Interior Finish (Wall)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W01B 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 err="1"/>
                        <a:t>C_Key</a:t>
                      </a:r>
                      <a:r>
                        <a:rPr lang="en-US" altLang="ko-KR" sz="1000"/>
                        <a:t> Schedule for Interior Finish (Wall)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520970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792214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H_WA_AR_B02_Ext Wall_T100 Block_T200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Block_Mineral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Wool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H_WA_AR_B02_Ext Wall_T100 Block_T200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Block_Mineral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Wool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55390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123857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F2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  <a:ea typeface="+mn-ea"/>
                        </a:rPr>
                        <a:t>Level 5 : H_WA_AR_B07_Ext Wall_Plaster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072694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Room / Wall 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WM : Acrylic Emulsion Paint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WM : Plastering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Room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에 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Plaster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추가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WM : Acrylic Emulsion Paint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25267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2BE1578-85E9-1A42-D2BB-EE5D7936E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15" r="17259" b="5788"/>
          <a:stretch/>
        </p:blipFill>
        <p:spPr>
          <a:xfrm>
            <a:off x="8742804" y="2707671"/>
            <a:ext cx="731134" cy="14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80629-CDFC-C7B5-32B2-D8A36498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3584811-9823-83C8-1716-CF365067CC53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1.2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Style Name 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기본설계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F0F092-3060-0CC5-99E3-10C95D3C3433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EAF5B5-060D-7E2B-9C1F-F177C0E53FFB}"/>
              </a:ext>
            </a:extLst>
          </p:cNvPr>
          <p:cNvSpPr txBox="1"/>
          <p:nvPr/>
        </p:nvSpPr>
        <p:spPr>
          <a:xfrm>
            <a:off x="368137" y="968302"/>
            <a:ext cx="4042498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Example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Int. Wall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(Masonry)</a:t>
            </a:r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CB4E8-E1E0-F0E3-AE85-7F264B7765D6}"/>
              </a:ext>
            </a:extLst>
          </p:cNvPr>
          <p:cNvSpPr txBox="1"/>
          <p:nvPr/>
        </p:nvSpPr>
        <p:spPr>
          <a:xfrm>
            <a:off x="8562897" y="968302"/>
            <a:ext cx="1137597" cy="611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000"/>
              <a:t> ※ IW21 : Block</a:t>
            </a:r>
          </a:p>
          <a:p>
            <a:pPr algn="l"/>
            <a:r>
              <a:rPr lang="en-US" altLang="ko-KR" sz="1000"/>
              <a:t>※ W01B : Acrylic Emulsion Paint</a:t>
            </a:r>
            <a:endParaRPr lang="ko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5707-4B13-F1DF-AF91-EFB88E4E10FB}"/>
              </a:ext>
            </a:extLst>
          </p:cNvPr>
          <p:cNvSpPr txBox="1"/>
          <p:nvPr/>
        </p:nvSpPr>
        <p:spPr>
          <a:xfrm>
            <a:off x="8562897" y="4294590"/>
            <a:ext cx="1137597" cy="14576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F1 : 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H_WA_AR_B02_Int </a:t>
            </a:r>
            <a:r>
              <a:rPr lang="en-US" altLang="ko-KR" sz="1000" b="0" i="0" u="none" strike="noStrike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Wall_Block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 T200 </a:t>
            </a:r>
          </a:p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F2 : </a:t>
            </a:r>
            <a:r>
              <a:rPr lang="pt-BR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H_WA_AR_B07_Int Wall_Plaster</a:t>
            </a:r>
            <a:endParaRPr lang="en-US" altLang="ko-KR" sz="1000" b="0" i="0" u="none" strike="noStrike">
              <a:solidFill>
                <a:srgbClr val="00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R1 : </a:t>
            </a:r>
            <a:r>
              <a:rPr lang="en-US" altLang="ko-KR" sz="1000">
                <a:solidFill>
                  <a:srgbClr val="000000"/>
                </a:solidFill>
                <a:latin typeface="Arial Narrow" panose="020B0606020202030204" pitchFamily="34" charset="0"/>
                <a:ea typeface="맑은 고딕" panose="020B0503020000020004" pitchFamily="50" charset="-127"/>
              </a:rPr>
              <a:t>Acrylic Emulsion Paint </a:t>
            </a:r>
            <a:endParaRPr lang="ko-KR" altLang="en-US" sz="1000">
              <a:solidFill>
                <a:srgbClr val="000000"/>
              </a:solidFill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9B968D3-C464-5A24-AA0B-B0E3CB283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98887"/>
              </p:ext>
            </p:extLst>
          </p:nvPr>
        </p:nvGraphicFramePr>
        <p:xfrm>
          <a:off x="273867" y="1227148"/>
          <a:ext cx="8172549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128">
                  <a:extLst>
                    <a:ext uri="{9D8B030D-6E8A-4147-A177-3AD203B41FA5}">
                      <a16:colId xmlns:a16="http://schemas.microsoft.com/office/drawing/2014/main" val="3387781648"/>
                    </a:ext>
                  </a:extLst>
                </a:gridCol>
                <a:gridCol w="1762812">
                  <a:extLst>
                    <a:ext uri="{9D8B030D-6E8A-4147-A177-3AD203B41FA5}">
                      <a16:colId xmlns:a16="http://schemas.microsoft.com/office/drawing/2014/main" val="2460057449"/>
                    </a:ext>
                  </a:extLst>
                </a:gridCol>
                <a:gridCol w="1321633">
                  <a:extLst>
                    <a:ext uri="{9D8B030D-6E8A-4147-A177-3AD203B41FA5}">
                      <a16:colId xmlns:a16="http://schemas.microsoft.com/office/drawing/2014/main" val="2562428670"/>
                    </a:ext>
                  </a:extLst>
                </a:gridCol>
                <a:gridCol w="1779785">
                  <a:extLst>
                    <a:ext uri="{9D8B030D-6E8A-4147-A177-3AD203B41FA5}">
                      <a16:colId xmlns:a16="http://schemas.microsoft.com/office/drawing/2014/main" val="2215609849"/>
                    </a:ext>
                  </a:extLst>
                </a:gridCol>
                <a:gridCol w="1319753">
                  <a:extLst>
                    <a:ext uri="{9D8B030D-6E8A-4147-A177-3AD203B41FA5}">
                      <a16:colId xmlns:a16="http://schemas.microsoft.com/office/drawing/2014/main" val="785773352"/>
                    </a:ext>
                  </a:extLst>
                </a:gridCol>
                <a:gridCol w="716438">
                  <a:extLst>
                    <a:ext uri="{9D8B030D-6E8A-4147-A177-3AD203B41FA5}">
                      <a16:colId xmlns:a16="http://schemas.microsoft.com/office/drawing/2014/main" val="21511190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441908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marL="0" marR="0" lvl="0" indent="0" algn="ctr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모델링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89532"/>
                  </a:ext>
                </a:extLst>
              </a:tr>
              <a:tr h="125369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적용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Thk200 Conc. Wall </a:t>
                      </a:r>
                      <a:r>
                        <a:rPr lang="ko-KR" altLang="en-US" sz="1000"/>
                        <a:t>단일 패밀리 적용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H_WA_AR_B02_Int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Wall_Block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T200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26938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Name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H_WA_AR_B02_Int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Wall_Block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T200 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73644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H_WA_AR_B07_Int Wall_Plaster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F2</a:t>
                      </a: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574354"/>
                  </a:ext>
                </a:extLst>
              </a:tr>
              <a:tr h="1253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Room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Finish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Wall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Acrylic Emulsion Paint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Room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Finish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Wall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Acrylic Emulsion Paint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92402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Wall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설계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IW21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/>
                        <a:t>E_Key Schedule for Wall Style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IW21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/>
                        <a:t>E_Key Schedule for Wall Style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69072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내부마감설계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W01B 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 err="1"/>
                        <a:t>C_Key</a:t>
                      </a:r>
                      <a:r>
                        <a:rPr lang="en-US" altLang="ko-KR" sz="1000"/>
                        <a:t> Schedule for Interior Finish (Wall)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W01B 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 err="1"/>
                        <a:t>C_Key</a:t>
                      </a:r>
                      <a:r>
                        <a:rPr lang="en-US" altLang="ko-KR" sz="1000"/>
                        <a:t> Schedule for Interior Finish (Wall)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520970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792214"/>
                  </a:ext>
                </a:extLst>
              </a:tr>
              <a:tr h="1253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H_WA_AR_B02_Int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Wall_Block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T200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H_WA_AR_B02_Int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Wall_Block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T200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55390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123857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F2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  <a:ea typeface="+mn-ea"/>
                        </a:rPr>
                        <a:t>Level 5 : H_WA_AR_B07_Int Wall_Plaster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072694"/>
                  </a:ext>
                </a:extLst>
              </a:tr>
              <a:tr h="203725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Room / Wall 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WM : Acrylic Emulsion Paint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WM : Plastering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Room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에 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Plaster</a:t>
                      </a: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추가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WM : Acrylic Emulsion Paint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25267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54DB3B1-C86B-852D-B30E-29CF22599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6" t="32067" r="49362" b="33042"/>
          <a:stretch/>
        </p:blipFill>
        <p:spPr>
          <a:xfrm>
            <a:off x="8552152" y="2921764"/>
            <a:ext cx="108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03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80629-CDFC-C7B5-32B2-D8A36498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3584811-9823-83C8-1716-CF365067CC53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1.2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Style Name (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기본설계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F0F092-3060-0CC5-99E3-10C95D3C3433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EAF5B5-060D-7E2B-9C1F-F177C0E53FFB}"/>
              </a:ext>
            </a:extLst>
          </p:cNvPr>
          <p:cNvSpPr txBox="1"/>
          <p:nvPr/>
        </p:nvSpPr>
        <p:spPr>
          <a:xfrm>
            <a:off x="368137" y="968302"/>
            <a:ext cx="4042498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108000">
              <a:spcBef>
                <a:spcPts val="600"/>
              </a:spcBef>
            </a:pP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Example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Int. Wall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(Masonry + Tile)</a:t>
            </a:r>
            <a:endParaRPr lang="ko-KR" altLang="en-US" sz="14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CB4E8-E1E0-F0E3-AE85-7F264B7765D6}"/>
              </a:ext>
            </a:extLst>
          </p:cNvPr>
          <p:cNvSpPr txBox="1"/>
          <p:nvPr/>
        </p:nvSpPr>
        <p:spPr>
          <a:xfrm>
            <a:off x="8562897" y="968302"/>
            <a:ext cx="1137597" cy="16115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000"/>
              <a:t> ※ IW21 : Block</a:t>
            </a:r>
          </a:p>
          <a:p>
            <a:pPr algn="l"/>
            <a:r>
              <a:rPr lang="en-US" altLang="ko-KR" sz="1000"/>
              <a:t> ※ IWF2A :Glazed Ceramic Tile + Liquid Waterproofing</a:t>
            </a:r>
          </a:p>
          <a:p>
            <a:pPr algn="l"/>
            <a:r>
              <a:rPr lang="en-US" altLang="ko-KR" sz="1000"/>
              <a:t>※ W32B : Glazed Ceramic Tile (≤C.H+100) / No Paint (&gt;C.H+100)</a:t>
            </a:r>
            <a:endParaRPr lang="ko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5707-4B13-F1DF-AF91-EFB88E4E10FB}"/>
              </a:ext>
            </a:extLst>
          </p:cNvPr>
          <p:cNvSpPr txBox="1"/>
          <p:nvPr/>
        </p:nvSpPr>
        <p:spPr>
          <a:xfrm>
            <a:off x="8562897" y="4398286"/>
            <a:ext cx="1137597" cy="19193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0" bIns="36000" rtlCol="0" anchor="t" anchorCtr="0">
            <a:spAutoFit/>
          </a:bodyPr>
          <a:lstStyle>
            <a:defPPr>
              <a:defRPr lang="ko-KR"/>
            </a:defPPr>
            <a:lvl1pPr algn="ctr">
              <a:spcBef>
                <a:spcPts val="600"/>
              </a:spcBef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F1 : 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H_WA_AR_B02_Int </a:t>
            </a:r>
            <a:r>
              <a:rPr lang="en-US" altLang="ko-KR" sz="1000" b="0" i="0" u="none" strike="noStrike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Wall_Block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맑은 고딕" panose="020B0503020000020004" pitchFamily="50" charset="-127"/>
              </a:rPr>
              <a:t> T200 </a:t>
            </a:r>
          </a:p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F2 : 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+mn-ea"/>
              </a:rPr>
              <a:t>H_WA_AR_B07_Int </a:t>
            </a:r>
            <a:r>
              <a:rPr lang="en-US" altLang="ko-KR" sz="1000" b="0" i="0" u="none" strike="noStrike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+mn-ea"/>
              </a:rPr>
              <a:t>Wall_Ceramic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+mn-ea"/>
              </a:rPr>
              <a:t> </a:t>
            </a:r>
            <a:r>
              <a:rPr lang="en-US" altLang="ko-KR" sz="1000" b="0" i="0" u="none" strike="noStrike" err="1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+mn-ea"/>
              </a:rPr>
              <a:t>Tile_L</a:t>
            </a:r>
            <a:r>
              <a:rPr lang="en-US" altLang="ko-KR" sz="1000" b="0" i="0" u="none" strike="noStrike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+mn-ea"/>
              </a:rPr>
              <a:t> Waterproof</a:t>
            </a:r>
          </a:p>
          <a:p>
            <a:pPr algn="l"/>
            <a:r>
              <a:rPr lang="en-US" altLang="ko-KR" sz="1000" b="0" i="0" u="none" strike="noStrike">
                <a:solidFill>
                  <a:srgbClr val="000000"/>
                </a:solidFill>
                <a:effectLst/>
              </a:rPr>
              <a:t>※ R1 : </a:t>
            </a:r>
            <a:r>
              <a:rPr lang="en-US" altLang="ko-KR" sz="1000" b="0" i="0" u="none" strike="noStrike" kern="120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+mn-ea"/>
                <a:cs typeface="+mn-cs"/>
              </a:rPr>
              <a:t>Glazed Ceramic Tile (≤C.H+100) / No Paint (&gt;C.H+100)</a:t>
            </a:r>
            <a:endParaRPr lang="ko-KR" altLang="en-US" sz="1000" b="0" i="0" u="none" strike="noStrike" kern="1200">
              <a:solidFill>
                <a:srgbClr val="000000"/>
              </a:solidFill>
              <a:effectLst/>
              <a:latin typeface="Arial Narrow" panose="020B060602020203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9B968D3-C464-5A24-AA0B-B0E3CB283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686046"/>
              </p:ext>
            </p:extLst>
          </p:nvPr>
        </p:nvGraphicFramePr>
        <p:xfrm>
          <a:off x="273867" y="1227148"/>
          <a:ext cx="8172549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128">
                  <a:extLst>
                    <a:ext uri="{9D8B030D-6E8A-4147-A177-3AD203B41FA5}">
                      <a16:colId xmlns:a16="http://schemas.microsoft.com/office/drawing/2014/main" val="3387781648"/>
                    </a:ext>
                  </a:extLst>
                </a:gridCol>
                <a:gridCol w="1762812">
                  <a:extLst>
                    <a:ext uri="{9D8B030D-6E8A-4147-A177-3AD203B41FA5}">
                      <a16:colId xmlns:a16="http://schemas.microsoft.com/office/drawing/2014/main" val="2460057449"/>
                    </a:ext>
                  </a:extLst>
                </a:gridCol>
                <a:gridCol w="1414022">
                  <a:extLst>
                    <a:ext uri="{9D8B030D-6E8A-4147-A177-3AD203B41FA5}">
                      <a16:colId xmlns:a16="http://schemas.microsoft.com/office/drawing/2014/main" val="2562428670"/>
                    </a:ext>
                  </a:extLst>
                </a:gridCol>
                <a:gridCol w="1536569">
                  <a:extLst>
                    <a:ext uri="{9D8B030D-6E8A-4147-A177-3AD203B41FA5}">
                      <a16:colId xmlns:a16="http://schemas.microsoft.com/office/drawing/2014/main" val="2215609849"/>
                    </a:ext>
                  </a:extLst>
                </a:gridCol>
                <a:gridCol w="150827">
                  <a:extLst>
                    <a:ext uri="{9D8B030D-6E8A-4147-A177-3AD203B41FA5}">
                      <a16:colId xmlns:a16="http://schemas.microsoft.com/office/drawing/2014/main" val="3394684293"/>
                    </a:ext>
                  </a:extLst>
                </a:gridCol>
                <a:gridCol w="1319753">
                  <a:extLst>
                    <a:ext uri="{9D8B030D-6E8A-4147-A177-3AD203B41FA5}">
                      <a16:colId xmlns:a16="http://schemas.microsoft.com/office/drawing/2014/main" val="785773352"/>
                    </a:ext>
                  </a:extLst>
                </a:gridCol>
                <a:gridCol w="716438">
                  <a:extLst>
                    <a:ext uri="{9D8B030D-6E8A-4147-A177-3AD203B41FA5}">
                      <a16:colId xmlns:a16="http://schemas.microsoft.com/office/drawing/2014/main" val="2151119079"/>
                    </a:ext>
                  </a:extLst>
                </a:gridCol>
              </a:tblGrid>
              <a:tr h="20431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441908"/>
                  </a:ext>
                </a:extLst>
              </a:tr>
              <a:tr h="229854">
                <a:tc>
                  <a:txBody>
                    <a:bodyPr/>
                    <a:lstStyle/>
                    <a:p>
                      <a:pPr marL="0" marR="0" lvl="0" indent="0" algn="ctr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모델링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89532"/>
                  </a:ext>
                </a:extLst>
              </a:tr>
              <a:tr h="459708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적용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Name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H_WA_AR_B02_Int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Wall_Block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T200 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Thk200 Block Wall </a:t>
                      </a:r>
                      <a:r>
                        <a:rPr lang="ko-KR" altLang="en-US" sz="1000"/>
                        <a:t>단일 패밀리 적용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H_WA_AR_B02_Int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Wall_Block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T200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269388"/>
                  </a:ext>
                </a:extLst>
              </a:tr>
              <a:tr h="20431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6959" rtl="0" eaLnBrk="1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736440"/>
                  </a:ext>
                </a:extLst>
              </a:tr>
              <a:tr h="332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6959" rtl="0" eaLnBrk="1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X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6959" rtl="0" eaLnBrk="1" latinLnBrk="1" hangingPunct="1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F2</a:t>
                      </a:r>
                      <a:endParaRPr lang="ko-KR" altLang="en-US" sz="10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H_WA_AR_B07_Int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Wall_Ceramic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Tile_L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Waterproof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F2</a:t>
                      </a: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574354"/>
                  </a:ext>
                </a:extLst>
              </a:tr>
              <a:tr h="4597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Room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Finish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Wall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Glazed Ceramic Tile (≤C.H+100) / No Paint (&gt;C.H+100)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Room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Finish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Wall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Glazed Ceramic Tile (≤C.H+100) / No Paint (&gt;C.H+100)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92402"/>
                  </a:ext>
                </a:extLst>
              </a:tr>
              <a:tr h="459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Wall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설계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IW21</a:t>
                      </a: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+ IWF2A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 err="1"/>
                        <a:t>E_Key</a:t>
                      </a:r>
                      <a:r>
                        <a:rPr lang="en-US" altLang="ko-KR" sz="1000"/>
                        <a:t> Schedule for Wall Style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IW21</a:t>
                      </a: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+ IWF2A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/>
                        <a:t>E_Key Schedule for Wall Style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669072"/>
                  </a:ext>
                </a:extLst>
              </a:tr>
              <a:tr h="459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내부마감설계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W32B 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 err="1"/>
                        <a:t>C_Key</a:t>
                      </a:r>
                      <a:r>
                        <a:rPr lang="en-US" altLang="ko-KR" sz="1000"/>
                        <a:t> Schedule for Interior Finish (Wall)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W32B 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팀 표준 </a:t>
                      </a:r>
                      <a:r>
                        <a:rPr lang="en-US" altLang="ko-KR" sz="1000" err="1"/>
                        <a:t>C_Key</a:t>
                      </a:r>
                      <a:r>
                        <a:rPr lang="en-US" altLang="ko-KR" sz="1000"/>
                        <a:t> Schedule for Interior Finish (Wall)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520970"/>
                  </a:ext>
                </a:extLst>
              </a:tr>
              <a:tr h="229854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792214"/>
                  </a:ext>
                </a:extLst>
              </a:tr>
              <a:tr h="3320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H_WA_AR_B02_Int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Wall_Block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T200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Block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Level 5 : H_WA_AR_B02_Int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Wall_Block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 T200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Block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Block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입찰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실행 동일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55390"/>
                  </a:ext>
                </a:extLst>
              </a:tr>
              <a:tr h="332011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123857"/>
                  </a:ext>
                </a:extLst>
              </a:tr>
              <a:tr h="459708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F2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  <a:ea typeface="+mn-ea"/>
                        </a:rPr>
                        <a:t>Level 5 :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  <a:ea typeface="+mn-ea"/>
                        </a:rPr>
                        <a:t>H_WA_AR_B07_Int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  <a:ea typeface="+mn-ea"/>
                        </a:rPr>
                        <a:t>Wall_Ceramic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  <a:ea typeface="+mn-ea"/>
                        </a:rPr>
                        <a:t>Tile_L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  <a:ea typeface="+mn-ea"/>
                        </a:rPr>
                        <a:t> Waterproof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Tile,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 Waterproof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Tile,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 Waterproof</a:t>
                      </a: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072694"/>
                  </a:ext>
                </a:extLst>
              </a:tr>
              <a:tr h="332011"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Room / Wall 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WM : Acrylic Emulsion Paint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WM : Plastering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</a:t>
                      </a:r>
                      <a:endParaRPr lang="en-US" altLang="ko-KR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Tile,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 Waterproof</a:t>
                      </a:r>
                      <a:endParaRPr lang="ko-KR" altLang="en-US" sz="10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WM : Glazed Ceramic Tile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BM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X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25267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60BA284-5FED-1702-248E-DC9AB5290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1" t="11125" r="69062" b="5558"/>
          <a:stretch/>
        </p:blipFill>
        <p:spPr>
          <a:xfrm>
            <a:off x="8873554" y="2716421"/>
            <a:ext cx="468409" cy="159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42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0DDD1-A37F-F2BE-83A3-F8F01124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5EADBA7-1D4B-E175-8E67-A1F606FE1400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1.3  Family List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 및 적용 규칙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BA2D14-C52E-CBBF-AE51-8A61909426C0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A892008-CBED-E103-6EDA-8C22F9A57385}"/>
              </a:ext>
            </a:extLst>
          </p:cNvPr>
          <p:cNvSpPr/>
          <p:nvPr/>
        </p:nvSpPr>
        <p:spPr>
          <a:xfrm>
            <a:off x="353309" y="922881"/>
            <a:ext cx="2484000" cy="30260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78AD95-986B-E21F-2FA8-9B461064E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567971"/>
              </p:ext>
            </p:extLst>
          </p:nvPr>
        </p:nvGraphicFramePr>
        <p:xfrm>
          <a:off x="353308" y="1299954"/>
          <a:ext cx="8017693" cy="171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690">
                  <a:extLst>
                    <a:ext uri="{9D8B030D-6E8A-4147-A177-3AD203B41FA5}">
                      <a16:colId xmlns:a16="http://schemas.microsoft.com/office/drawing/2014/main" val="1079747962"/>
                    </a:ext>
                  </a:extLst>
                </a:gridCol>
                <a:gridCol w="1640264">
                  <a:extLst>
                    <a:ext uri="{9D8B030D-6E8A-4147-A177-3AD203B41FA5}">
                      <a16:colId xmlns:a16="http://schemas.microsoft.com/office/drawing/2014/main" val="3843524238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1923119151"/>
                    </a:ext>
                  </a:extLst>
                </a:gridCol>
                <a:gridCol w="2295427">
                  <a:extLst>
                    <a:ext uri="{9D8B030D-6E8A-4147-A177-3AD203B41FA5}">
                      <a16:colId xmlns:a16="http://schemas.microsoft.com/office/drawing/2014/main" val="617744680"/>
                    </a:ext>
                  </a:extLst>
                </a:gridCol>
                <a:gridCol w="1366885">
                  <a:extLst>
                    <a:ext uri="{9D8B030D-6E8A-4147-A177-3AD203B41FA5}">
                      <a16:colId xmlns:a16="http://schemas.microsoft.com/office/drawing/2014/main" val="3838914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작업 기준 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협력사 배포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본사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내부 기준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129034"/>
                  </a:ext>
                </a:extLst>
              </a:tr>
              <a:tr h="2920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Room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객체 패밀리 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분리 기준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Room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최종 마감만 반영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Interior Finish Schedule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상의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바탕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Base)' - 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마감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Finish)'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중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바탕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을 제외한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마감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만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Room Family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반영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▶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Room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패밀리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최종 마감만 반영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 최종마감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"BIM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설계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"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Finish Style Name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 Interior Finish Schedule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상의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바탕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(Base)' - 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마감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(Finish)'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중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바탕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을 제외한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마감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만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Room Family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반영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　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59289030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05A6F8D2-3EE8-98A1-0AE1-FF0390CE8910}"/>
              </a:ext>
            </a:extLst>
          </p:cNvPr>
          <p:cNvGrpSpPr/>
          <p:nvPr/>
        </p:nvGrpSpPr>
        <p:grpSpPr>
          <a:xfrm>
            <a:off x="353308" y="3060090"/>
            <a:ext cx="8064000" cy="3595589"/>
            <a:chOff x="353308" y="3060090"/>
            <a:chExt cx="8064000" cy="35955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06C1CD2-04AB-6F52-7D16-8FA2C2A25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3" r="24583"/>
            <a:stretch/>
          </p:blipFill>
          <p:spPr>
            <a:xfrm>
              <a:off x="353308" y="3060090"/>
              <a:ext cx="8064000" cy="359558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AF5780-4386-5FBD-4EAB-D7C5E34F154C}"/>
                </a:ext>
              </a:extLst>
            </p:cNvPr>
            <p:cNvSpPr/>
            <p:nvPr/>
          </p:nvSpPr>
          <p:spPr>
            <a:xfrm>
              <a:off x="2683307" y="3516257"/>
              <a:ext cx="832891" cy="3063652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95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5FD349-6FA0-7D35-53E5-35E6DA49FDE0}"/>
              </a:ext>
            </a:extLst>
          </p:cNvPr>
          <p:cNvGrpSpPr/>
          <p:nvPr/>
        </p:nvGrpSpPr>
        <p:grpSpPr>
          <a:xfrm>
            <a:off x="4362154" y="3527779"/>
            <a:ext cx="3724539" cy="2778726"/>
            <a:chOff x="4362154" y="3527779"/>
            <a:chExt cx="3724539" cy="27787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192F16-B918-3EE3-220C-5355F81D2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" r="61388" b="-387"/>
            <a:stretch/>
          </p:blipFill>
          <p:spPr>
            <a:xfrm>
              <a:off x="4362154" y="3527781"/>
              <a:ext cx="3724539" cy="273731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67FFE5-0E8B-2746-9850-DAAFC0CA76C7}"/>
                </a:ext>
              </a:extLst>
            </p:cNvPr>
            <p:cNvSpPr/>
            <p:nvPr/>
          </p:nvSpPr>
          <p:spPr>
            <a:xfrm>
              <a:off x="5324465" y="3527779"/>
              <a:ext cx="1416881" cy="27787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30000"/>
                </a:lnSpc>
              </a:pPr>
              <a:endParaRPr lang="ko-KR" altLang="en-US" sz="95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9D1AAA-AF6E-B62B-9A9D-F98979232A6E}"/>
              </a:ext>
            </a:extLst>
          </p:cNvPr>
          <p:cNvSpPr/>
          <p:nvPr/>
        </p:nvSpPr>
        <p:spPr>
          <a:xfrm>
            <a:off x="1250053" y="3231692"/>
            <a:ext cx="1904197" cy="277485"/>
          </a:xfrm>
          <a:prstGeom prst="roundRect">
            <a:avLst/>
          </a:prstGeom>
          <a:solidFill>
            <a:srgbClr val="FFEAA7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kern="0" spc="-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Interior Finish Schedule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D00D99A-A1F3-D305-939D-343633AABC72}"/>
              </a:ext>
            </a:extLst>
          </p:cNvPr>
          <p:cNvSpPr/>
          <p:nvPr/>
        </p:nvSpPr>
        <p:spPr>
          <a:xfrm>
            <a:off x="6858985" y="4373557"/>
            <a:ext cx="1106664" cy="613222"/>
          </a:xfrm>
          <a:prstGeom prst="roundRect">
            <a:avLst/>
          </a:prstGeom>
          <a:solidFill>
            <a:srgbClr val="FFEAA7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"BIM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설계 정보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현대하모니 L" panose="02020603020101020101" pitchFamily="18" charset="-127"/>
                <a:ea typeface="현대하모니 L" panose="02020603020101020101" pitchFamily="18" charset="-127"/>
              </a:rPr>
              <a:t>"</a:t>
            </a:r>
            <a:endParaRPr lang="ko-KR" altLang="en-US" sz="140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97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000" y="6048002"/>
            <a:ext cx="16192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84000" y="1332000"/>
            <a:ext cx="2160000" cy="396000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/>
          <a:p>
            <a:pPr defTabSz="914220">
              <a:defRPr/>
            </a:pPr>
            <a:r>
              <a:rPr lang="ko-KR" altLang="en-US" sz="2000" b="1" spc="-100">
                <a:solidFill>
                  <a:srgbClr val="1439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플랜트사업본부 플랜트건축설계팀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4000" y="2484000"/>
            <a:ext cx="1980000" cy="396000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/>
          <a:p>
            <a:pPr defTabSz="914220">
              <a:defRPr/>
            </a:pPr>
            <a:r>
              <a:rPr lang="en-US" altLang="ko-KR" sz="2000" b="1" spc="-100">
                <a:solidFill>
                  <a:srgbClr val="1439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2024. 01.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00" y="1764014"/>
            <a:ext cx="6660000" cy="646331"/>
          </a:xfrm>
          <a:prstGeom prst="rect">
            <a:avLst/>
          </a:prstGeom>
          <a:noFill/>
        </p:spPr>
        <p:txBody>
          <a:bodyPr wrap="none" lIns="0" tIns="0" rIns="0" bIns="0" anchor="ctr">
            <a:noAutofit/>
          </a:bodyPr>
          <a:lstStyle/>
          <a:p>
            <a:pPr defTabSz="914220">
              <a:defRPr/>
            </a:pPr>
            <a:r>
              <a:rPr lang="en-US" altLang="ko-KR" sz="3200" b="1" spc="-100">
                <a:solidFill>
                  <a:srgbClr val="1439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BIM</a:t>
            </a:r>
            <a:r>
              <a:rPr lang="ko-KR" altLang="en-US" sz="3200" b="1" spc="-100">
                <a:solidFill>
                  <a:srgbClr val="1439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3200" b="1" spc="-100">
                <a:solidFill>
                  <a:srgbClr val="1439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2711728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380074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정보 입력 체계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1.1  General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작성 및 적용 규칙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76FC1E5-BD95-BE1E-4165-252D87531497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624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-1"/>
            <a:ext cx="9936164" cy="4140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 defTabSz="914220" fontAlgn="base">
              <a:spcBef>
                <a:spcPts val="300"/>
              </a:spcBef>
              <a:spcAft>
                <a:spcPct val="0"/>
              </a:spcAft>
              <a:defRPr/>
            </a:pPr>
            <a:endParaRPr kumimoji="1" lang="ko-KR" altLang="en-US" sz="18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45" y="2863668"/>
            <a:ext cx="9469052" cy="1327158"/>
          </a:xfrm>
          <a:prstGeom prst="rect">
            <a:avLst/>
          </a:prstGeom>
          <a:noFill/>
        </p:spPr>
        <p:txBody>
          <a:bodyPr wrap="square" lIns="46943" rIns="46943">
            <a:spAutoFit/>
          </a:bodyPr>
          <a:lstStyle/>
          <a:p>
            <a:pPr algn="r" defTabSz="916959">
              <a:defRPr/>
            </a:pP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2. BIM</a:t>
            </a:r>
            <a:r>
              <a:rPr lang="ko-KR" altLang="en-US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기반 입찰</a:t>
            </a: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/Feed </a:t>
            </a:r>
            <a:r>
              <a:rPr lang="ko-KR" altLang="en-US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설계</a:t>
            </a: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,</a:t>
            </a:r>
          </a:p>
          <a:p>
            <a:pPr algn="r" defTabSz="916959">
              <a:defRPr/>
            </a:pPr>
            <a:r>
              <a:rPr lang="ko-KR" altLang="en-US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외주 업무 처리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1697" y="51121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7944" indent="-179965">
              <a:spcBef>
                <a:spcPts val="600"/>
              </a:spcBef>
              <a:buFont typeface="현대하모니 L" panose="02020603020101020101" pitchFamily="18" charset="-127"/>
              <a:buChar char="·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3D4224-8CFD-85F1-39FC-3464B1B5B4B5}"/>
              </a:ext>
            </a:extLst>
          </p:cNvPr>
          <p:cNvSpPr/>
          <p:nvPr/>
        </p:nvSpPr>
        <p:spPr>
          <a:xfrm>
            <a:off x="671306" y="4387665"/>
            <a:ext cx="4126937" cy="21639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2.1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618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46961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767163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모서리가 둥근 사각형 설명선 13">
            <a:extLst>
              <a:ext uri="{FF2B5EF4-FFF2-40B4-BE49-F238E27FC236}">
                <a16:creationId xmlns:a16="http://schemas.microsoft.com/office/drawing/2014/main" id="{3E95D412-079D-A53C-B430-736E38547262}"/>
              </a:ext>
            </a:extLst>
          </p:cNvPr>
          <p:cNvSpPr/>
          <p:nvPr/>
        </p:nvSpPr>
        <p:spPr>
          <a:xfrm>
            <a:off x="359778" y="1354048"/>
            <a:ext cx="1861453" cy="360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① Grid / Level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53FDF-049A-6F01-A00F-3E8616214444}"/>
              </a:ext>
            </a:extLst>
          </p:cNvPr>
          <p:cNvSpPr txBox="1"/>
          <p:nvPr/>
        </p:nvSpPr>
        <p:spPr>
          <a:xfrm>
            <a:off x="2651561" y="1080155"/>
            <a:ext cx="448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평면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기둥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 배치 되는 곳만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Grid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입면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층별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Grid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1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층에 작성한 평면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Grid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Elevation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따라 층별로 공통 적용 됨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2CF29-BC1F-8297-D7A5-60D9E7E53856}"/>
              </a:ext>
            </a:extLst>
          </p:cNvPr>
          <p:cNvSpPr txBox="1"/>
          <p:nvPr/>
        </p:nvSpPr>
        <p:spPr>
          <a:xfrm>
            <a:off x="3721118" y="4346271"/>
            <a:ext cx="260516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교육 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층평면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Grid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수정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Dimension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2CAFA7-1007-9435-5D84-D49AC2A8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4" y="1844561"/>
            <a:ext cx="3082409" cy="22093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45D8F4-7DE7-0389-478E-CF56364F4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91" y="1844561"/>
            <a:ext cx="2912377" cy="229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273F54-F7FE-5F18-92E2-B26F382E5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287" y="1844561"/>
            <a:ext cx="3365250" cy="24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98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모서리가 둥근 사각형 설명선 14">
            <a:extLst>
              <a:ext uri="{FF2B5EF4-FFF2-40B4-BE49-F238E27FC236}">
                <a16:creationId xmlns:a16="http://schemas.microsoft.com/office/drawing/2014/main" id="{F0899357-6039-43FF-C6BC-F1456E3E6D9E}"/>
              </a:ext>
            </a:extLst>
          </p:cNvPr>
          <p:cNvSpPr/>
          <p:nvPr/>
        </p:nvSpPr>
        <p:spPr>
          <a:xfrm>
            <a:off x="381000" y="1238315"/>
            <a:ext cx="2382587" cy="360000"/>
          </a:xfrm>
          <a:prstGeom prst="wedgeRoundRectCallout">
            <a:avLst>
              <a:gd name="adj1" fmla="val -20583"/>
              <a:gd name="adj2" fmla="val 45424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 </a:t>
            </a:r>
            <a:r>
              <a:rPr lang="ko-KR" altLang="en-US" sz="1400" b="1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구조모델링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(Dynamo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4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EEDC7-DEBC-387A-A6C9-26D0B688DF6D}"/>
              </a:ext>
            </a:extLst>
          </p:cNvPr>
          <p:cNvSpPr txBox="1"/>
          <p:nvPr/>
        </p:nvSpPr>
        <p:spPr>
          <a:xfrm>
            <a:off x="3054895" y="1133263"/>
            <a:ext cx="608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Grid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배치에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따라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Setting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기본 규격으로 기둥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슬라브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지붕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독립기초 자동 생성 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필요시 기둥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슬라브 부재 규격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Steel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변경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3A64C-94C7-7400-B706-1AD2107D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167" y="4347639"/>
            <a:ext cx="3022587" cy="18747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05AAB3-6B43-C3C9-1394-C48FDD057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84" y="1816429"/>
            <a:ext cx="3582099" cy="23381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31BAF5-CB20-091E-F971-50A8E6C0B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005" y="4254436"/>
            <a:ext cx="3661413" cy="20611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3BD950-E611-70B9-03DD-B9FE07684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66" y="1780181"/>
            <a:ext cx="2739966" cy="371967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BDD36A-FCD9-9103-8139-2DA8672B4DA5}"/>
              </a:ext>
            </a:extLst>
          </p:cNvPr>
          <p:cNvSpPr/>
          <p:nvPr/>
        </p:nvSpPr>
        <p:spPr>
          <a:xfrm>
            <a:off x="535390" y="2771981"/>
            <a:ext cx="2954429" cy="9501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1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672200"/>
              </p:ext>
            </p:extLst>
          </p:nvPr>
        </p:nvGraphicFramePr>
        <p:xfrm>
          <a:off x="235669" y="848412"/>
          <a:ext cx="9494475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0712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tx1"/>
                      </a:solidFill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모서리가 둥근 사각형 설명선 14">
            <a:extLst>
              <a:ext uri="{FF2B5EF4-FFF2-40B4-BE49-F238E27FC236}">
                <a16:creationId xmlns:a16="http://schemas.microsoft.com/office/drawing/2014/main" id="{DC72F45C-7CE3-82FD-F688-2471BD45DEA0}"/>
              </a:ext>
            </a:extLst>
          </p:cNvPr>
          <p:cNvSpPr/>
          <p:nvPr/>
        </p:nvSpPr>
        <p:spPr>
          <a:xfrm>
            <a:off x="381000" y="1238315"/>
            <a:ext cx="2382587" cy="360000"/>
          </a:xfrm>
          <a:prstGeom prst="wedgeRoundRectCallout">
            <a:avLst>
              <a:gd name="adj1" fmla="val -20583"/>
              <a:gd name="adj2" fmla="val 45424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 </a:t>
            </a:r>
            <a:r>
              <a:rPr lang="ko-KR" altLang="en-US" sz="1400" b="1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구조모델링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(Dynamo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4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2BB22-990C-B861-8E8F-90EB78FB317C}"/>
              </a:ext>
            </a:extLst>
          </p:cNvPr>
          <p:cNvSpPr txBox="1"/>
          <p:nvPr/>
        </p:nvSpPr>
        <p:spPr>
          <a:xfrm>
            <a:off x="917898" y="4030218"/>
            <a:ext cx="8712166" cy="180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defRPr sz="1600" b="1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/>
              <a:t>사용 시 참고사항</a:t>
            </a:r>
          </a:p>
          <a:p>
            <a:r>
              <a:rPr lang="en-US" altLang="ko-KR" sz="1400" b="0"/>
              <a:t>1. </a:t>
            </a:r>
            <a:r>
              <a:rPr lang="ko-KR" altLang="en-US" sz="1400" b="0"/>
              <a:t>기둥</a:t>
            </a:r>
            <a:r>
              <a:rPr lang="en-US" altLang="ko-KR" sz="1400" b="0"/>
              <a:t>, </a:t>
            </a:r>
            <a:r>
              <a:rPr lang="ko-KR" altLang="en-US" sz="1400" b="0"/>
              <a:t>보 배치에 관여하는 그리드의 이름은 </a:t>
            </a:r>
            <a:r>
              <a:rPr lang="en-US" altLang="ko-KR" sz="1400" b="0"/>
              <a:t>X, Y</a:t>
            </a:r>
            <a:r>
              <a:rPr lang="ko-KR" altLang="en-US" sz="1400" b="0"/>
              <a:t>를 포함해야 함 </a:t>
            </a:r>
            <a:r>
              <a:rPr lang="en-US" altLang="ko-KR" sz="1400" b="0"/>
              <a:t>(</a:t>
            </a:r>
            <a:r>
              <a:rPr lang="ko-KR" altLang="en-US" sz="1400" b="0"/>
              <a:t>예</a:t>
            </a:r>
            <a:r>
              <a:rPr lang="en-US" altLang="ko-KR" sz="1400" b="0"/>
              <a:t>: X1, X2, Y3, Y4…)</a:t>
            </a:r>
          </a:p>
          <a:p>
            <a:r>
              <a:rPr lang="en-US" altLang="ko-KR" sz="1400" b="0"/>
              <a:t>2. </a:t>
            </a:r>
            <a:r>
              <a:rPr lang="ko-KR" altLang="en-US" sz="1400" b="0"/>
              <a:t>재실행할 경우 그리드를 제외한 모든 객체 삭제 후 실행</a:t>
            </a:r>
            <a:endParaRPr lang="en-US" altLang="ko-KR" sz="1400" b="0"/>
          </a:p>
          <a:p>
            <a:r>
              <a:rPr lang="en-US" altLang="ko-KR" sz="1400" b="0"/>
              <a:t>3. </a:t>
            </a:r>
            <a:r>
              <a:rPr lang="ko-KR" altLang="en-US" sz="1400" b="0"/>
              <a:t>외곽 벽체에 문 및</a:t>
            </a:r>
            <a:r>
              <a:rPr lang="en-US" altLang="ko-KR" sz="1400" b="0"/>
              <a:t> </a:t>
            </a:r>
            <a:r>
              <a:rPr lang="ko-KR" altLang="en-US" sz="1400" b="0"/>
              <a:t>창문이 배치되어 있는 경우</a:t>
            </a:r>
            <a:r>
              <a:rPr lang="en-US" altLang="ko-KR" sz="1400" b="0"/>
              <a:t>, </a:t>
            </a:r>
            <a:r>
              <a:rPr lang="ko-KR" altLang="en-US" sz="1400" b="0"/>
              <a:t>위치 조정 중 삭제될 수 있으니 </a:t>
            </a:r>
            <a:r>
              <a:rPr lang="ko-KR" altLang="en-US" sz="1400" b="0">
                <a:solidFill>
                  <a:srgbClr val="FF0000"/>
                </a:solidFill>
              </a:rPr>
              <a:t>문과 창문의 배치는 자동화 후 작업 진행</a:t>
            </a:r>
            <a:endParaRPr lang="en-US" altLang="ko-KR" sz="1400" b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A1714-BD72-823D-79FB-C2E4019A96D6}"/>
              </a:ext>
            </a:extLst>
          </p:cNvPr>
          <p:cNvSpPr txBox="1"/>
          <p:nvPr/>
        </p:nvSpPr>
        <p:spPr>
          <a:xfrm>
            <a:off x="476773" y="1780181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구조모델링 자동화 도구 </a:t>
            </a:r>
            <a:r>
              <a:rPr lang="en-US" altLang="ko-KR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en-US" altLang="ko-KR" b="1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Dynomo</a:t>
            </a:r>
            <a:r>
              <a:rPr lang="en-US" altLang="ko-KR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사용시 참고 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82264-D331-67C5-2A75-F42EA1175632}"/>
              </a:ext>
            </a:extLst>
          </p:cNvPr>
          <p:cNvSpPr txBox="1"/>
          <p:nvPr/>
        </p:nvSpPr>
        <p:spPr>
          <a:xfrm>
            <a:off x="917897" y="2189683"/>
            <a:ext cx="6909032" cy="180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요약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작성되어 있는 그리드를 기준으로 보</a:t>
            </a: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기둥</a:t>
            </a: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페데스탈</a:t>
            </a: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독립기초 모델링 수행</a:t>
            </a:r>
            <a:endParaRPr lang="en-US" altLang="ko-KR" sz="14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기둥 형상 정보를 기준으로 기초</a:t>
            </a: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바닥</a:t>
            </a:r>
            <a:r>
              <a:rPr lang="en-US" altLang="ko-KR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지붕 모델링 수행</a:t>
            </a:r>
            <a:endParaRPr lang="en-US" altLang="ko-KR" sz="14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바닥의 </a:t>
            </a:r>
            <a:r>
              <a:rPr lang="ko-KR" altLang="en-US" sz="14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바운더리</a:t>
            </a:r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정보를 기준으로 외벽 및 같은 위치의 보 위치 조정 </a:t>
            </a:r>
            <a:endParaRPr lang="en-US" altLang="ko-KR" sz="14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561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3" name="모서리가 둥근 사각형 설명선 15">
            <a:extLst>
              <a:ext uri="{FF2B5EF4-FFF2-40B4-BE49-F238E27FC236}">
                <a16:creationId xmlns:a16="http://schemas.microsoft.com/office/drawing/2014/main" id="{AF41AF4A-572A-BC18-AB91-C959DD628511}"/>
              </a:ext>
            </a:extLst>
          </p:cNvPr>
          <p:cNvSpPr/>
          <p:nvPr/>
        </p:nvSpPr>
        <p:spPr>
          <a:xfrm>
            <a:off x="395983" y="1670055"/>
            <a:ext cx="2182233" cy="360000"/>
          </a:xfrm>
          <a:prstGeom prst="wedgeRoundRectCallout">
            <a:avLst>
              <a:gd name="adj1" fmla="val 22065"/>
              <a:gd name="adj2" fmla="val 3613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③ Room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구획 벽체 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93EBE-1E18-1BA0-03F9-9B13447D12E1}"/>
              </a:ext>
            </a:extLst>
          </p:cNvPr>
          <p:cNvSpPr txBox="1"/>
          <p:nvPr/>
        </p:nvSpPr>
        <p:spPr>
          <a:xfrm>
            <a:off x="452970" y="2068600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구획이 필요한 위치에 추가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Grid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ECE0B-F1F0-B4C3-764E-0E9070D50725}"/>
              </a:ext>
            </a:extLst>
          </p:cNvPr>
          <p:cNvSpPr txBox="1"/>
          <p:nvPr/>
        </p:nvSpPr>
        <p:spPr>
          <a:xfrm>
            <a:off x="3721708" y="979725"/>
            <a:ext cx="163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Basic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Family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구획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en-US" altLang="ko-KR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Wall:Structural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D5A14-E97F-16B9-00FF-C20A17AEA669}"/>
              </a:ext>
            </a:extLst>
          </p:cNvPr>
          <p:cNvSpPr txBox="1"/>
          <p:nvPr/>
        </p:nvSpPr>
        <p:spPr>
          <a:xfrm>
            <a:off x="3631242" y="3781063"/>
            <a:ext cx="2968017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교육 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-1,2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층평면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Grid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 방법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층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Dimension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Copy -&gt; 2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층에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Paste</a:t>
            </a:r>
          </a:p>
          <a:p>
            <a:pPr marL="171450" indent="-171450">
              <a:buFontTx/>
              <a:buChar char="-"/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E7D792-0775-6D68-FAEE-A6CDB1BC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56" y="2568810"/>
            <a:ext cx="3061478" cy="2150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7E6481-72EC-DC24-8FD4-AAA8ED62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70" y="4796079"/>
            <a:ext cx="2356860" cy="17796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94D86A-11D0-46B3-068A-79BB4366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222" y="1725131"/>
            <a:ext cx="2780367" cy="19190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6677C9-D3FE-F1BB-DFF7-EECA88C72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930" y="967015"/>
            <a:ext cx="2704756" cy="18684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F9BA1A-6093-96F9-1E62-F88CCC164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930" y="3006487"/>
            <a:ext cx="2587925" cy="17356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BABE11-EBF4-5714-586A-84E3C7E554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917" y="5034219"/>
            <a:ext cx="2035540" cy="1550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B837C3-93CA-6A27-D48C-6FA9AE2D06D4}"/>
              </a:ext>
            </a:extLst>
          </p:cNvPr>
          <p:cNvSpPr txBox="1"/>
          <p:nvPr/>
        </p:nvSpPr>
        <p:spPr>
          <a:xfrm>
            <a:off x="2241223" y="5455081"/>
            <a:ext cx="1639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 방식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04D247-EF2A-4520-2541-DEBD7B8E9133}"/>
              </a:ext>
            </a:extLst>
          </p:cNvPr>
          <p:cNvSpPr/>
          <p:nvPr/>
        </p:nvSpPr>
        <p:spPr>
          <a:xfrm>
            <a:off x="1631400" y="4742102"/>
            <a:ext cx="859224" cy="2921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839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모서리가 둥근 사각형 설명선 15">
            <a:extLst>
              <a:ext uri="{FF2B5EF4-FFF2-40B4-BE49-F238E27FC236}">
                <a16:creationId xmlns:a16="http://schemas.microsoft.com/office/drawing/2014/main" id="{40C55060-8B43-F912-D37C-B98EE52D1E56}"/>
              </a:ext>
            </a:extLst>
          </p:cNvPr>
          <p:cNvSpPr/>
          <p:nvPr/>
        </p:nvSpPr>
        <p:spPr>
          <a:xfrm>
            <a:off x="279443" y="1454901"/>
            <a:ext cx="2182233" cy="360000"/>
          </a:xfrm>
          <a:prstGeom prst="wedgeRoundRectCallout">
            <a:avLst>
              <a:gd name="adj1" fmla="val 22065"/>
              <a:gd name="adj2" fmla="val 3613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③ Room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구획 벽체 모델링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F8007-5079-E5A0-CDAE-481AA65FBF1A}"/>
              </a:ext>
            </a:extLst>
          </p:cNvPr>
          <p:cNvSpPr txBox="1"/>
          <p:nvPr/>
        </p:nvSpPr>
        <p:spPr>
          <a:xfrm>
            <a:off x="413559" y="2033887"/>
            <a:ext cx="218223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교육 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BOF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FC3AC-0D29-43A0-63FA-0C0AF511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77" y="4580925"/>
            <a:ext cx="2453332" cy="1779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479791-8DC6-5CBC-0B24-527787081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59" y="2689075"/>
            <a:ext cx="2136643" cy="234729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215C359-F6AC-CE85-9A23-DBD5C48373BA}"/>
              </a:ext>
            </a:extLst>
          </p:cNvPr>
          <p:cNvSpPr/>
          <p:nvPr/>
        </p:nvSpPr>
        <p:spPr>
          <a:xfrm>
            <a:off x="694782" y="3163459"/>
            <a:ext cx="1574198" cy="427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6FDE0D-6CAF-8014-FF35-C838B50E1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425" y="2689075"/>
            <a:ext cx="2671753" cy="751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7B538-D420-C148-0D5D-815A6A80CA46}"/>
              </a:ext>
            </a:extLst>
          </p:cNvPr>
          <p:cNvSpPr txBox="1"/>
          <p:nvPr/>
        </p:nvSpPr>
        <p:spPr>
          <a:xfrm>
            <a:off x="2887977" y="2033887"/>
            <a:ext cx="218223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교육 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추가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Sheet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6097FF-8838-5D17-D9D3-7C981F1F1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443" y="1119676"/>
            <a:ext cx="4030114" cy="31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87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85952C3-E7FA-EAAF-5BEC-93C6052C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472" y="1184366"/>
            <a:ext cx="4327634" cy="3133667"/>
          </a:xfrm>
          <a:prstGeom prst="rect">
            <a:avLst/>
          </a:prstGeom>
        </p:spPr>
      </p:pic>
      <p:sp>
        <p:nvSpPr>
          <p:cNvPr id="4" name="모서리가 둥근 사각형 설명선 16">
            <a:extLst>
              <a:ext uri="{FF2B5EF4-FFF2-40B4-BE49-F238E27FC236}">
                <a16:creationId xmlns:a16="http://schemas.microsoft.com/office/drawing/2014/main" id="{9345EC39-2129-D56A-84D3-F4899D449EE3}"/>
              </a:ext>
            </a:extLst>
          </p:cNvPr>
          <p:cNvSpPr/>
          <p:nvPr/>
        </p:nvSpPr>
        <p:spPr>
          <a:xfrm>
            <a:off x="4775826" y="4776950"/>
            <a:ext cx="1404000" cy="468000"/>
          </a:xfrm>
          <a:prstGeom prst="wedgeRoundRectCallout">
            <a:avLst>
              <a:gd name="adj1" fmla="val 40251"/>
              <a:gd name="adj2" fmla="val -165731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⑤ Room Name/No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B9DC2-B154-DE1F-F1E7-1ECAA463BB68}"/>
              </a:ext>
            </a:extLst>
          </p:cNvPr>
          <p:cNvSpPr txBox="1"/>
          <p:nvPr/>
        </p:nvSpPr>
        <p:spPr>
          <a:xfrm>
            <a:off x="6370989" y="4445230"/>
            <a:ext cx="268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Default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자동입력된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Name/No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설계에 맞도록 변경 입력</a:t>
            </a:r>
          </a:p>
        </p:txBody>
      </p:sp>
      <p:sp>
        <p:nvSpPr>
          <p:cNvPr id="6" name="모서리가 둥근 사각형 설명선 16">
            <a:extLst>
              <a:ext uri="{FF2B5EF4-FFF2-40B4-BE49-F238E27FC236}">
                <a16:creationId xmlns:a16="http://schemas.microsoft.com/office/drawing/2014/main" id="{13E979DE-D96F-4007-476B-20BBA2292C80}"/>
              </a:ext>
            </a:extLst>
          </p:cNvPr>
          <p:cNvSpPr/>
          <p:nvPr/>
        </p:nvSpPr>
        <p:spPr>
          <a:xfrm>
            <a:off x="279443" y="1666287"/>
            <a:ext cx="1993551" cy="360000"/>
          </a:xfrm>
          <a:prstGeom prst="wedgeRoundRectCallout">
            <a:avLst>
              <a:gd name="adj1" fmla="val 21407"/>
              <a:gd name="adj2" fmla="val 40838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④ Room Family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F4F4A-05DF-6681-07D2-3DB22AB7BA40}"/>
              </a:ext>
            </a:extLst>
          </p:cNvPr>
          <p:cNvSpPr txBox="1"/>
          <p:nvPr/>
        </p:nvSpPr>
        <p:spPr>
          <a:xfrm>
            <a:off x="388998" y="5137728"/>
            <a:ext cx="280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층별로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Revit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배치 기능으로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Family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(Room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면적 자동 계산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2B28A3-2239-8E21-4903-AE76BC22E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319" y="1184366"/>
            <a:ext cx="2111573" cy="9862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0DA8DD-7F45-94FD-5BB5-4C40A1D9E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98" y="2219964"/>
            <a:ext cx="3743483" cy="27725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F64967-155E-FA0F-9131-8881CDB93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889" y="2227703"/>
            <a:ext cx="2111573" cy="137898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83B81D-1563-C412-3BED-A4A35D11B563}"/>
              </a:ext>
            </a:extLst>
          </p:cNvPr>
          <p:cNvSpPr/>
          <p:nvPr/>
        </p:nvSpPr>
        <p:spPr>
          <a:xfrm>
            <a:off x="2378319" y="1383434"/>
            <a:ext cx="675777" cy="6913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36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76FB1F2-6503-2A97-D32F-AB5FEE3D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4" y="1761123"/>
            <a:ext cx="4900566" cy="3465218"/>
          </a:xfrm>
          <a:prstGeom prst="rect">
            <a:avLst/>
          </a:prstGeom>
        </p:spPr>
      </p:pic>
      <p:sp>
        <p:nvSpPr>
          <p:cNvPr id="3" name="모서리가 둥근 사각형 설명선 17">
            <a:extLst>
              <a:ext uri="{FF2B5EF4-FFF2-40B4-BE49-F238E27FC236}">
                <a16:creationId xmlns:a16="http://schemas.microsoft.com/office/drawing/2014/main" id="{BE431BEA-CD03-2C95-B6CC-C6A3CD52DB17}"/>
              </a:ext>
            </a:extLst>
          </p:cNvPr>
          <p:cNvSpPr/>
          <p:nvPr/>
        </p:nvSpPr>
        <p:spPr>
          <a:xfrm>
            <a:off x="1480498" y="5296074"/>
            <a:ext cx="2705608" cy="531677"/>
          </a:xfrm>
          <a:prstGeom prst="wedgeRoundRectCallout">
            <a:avLst>
              <a:gd name="adj1" fmla="val -18229"/>
              <a:gd name="adj2" fmla="val -17814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Interior Finish Schedule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일람표에서 입력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(Drop-Down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4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3A961-2BB6-52C6-D14B-2E17368103A2}"/>
              </a:ext>
            </a:extLst>
          </p:cNvPr>
          <p:cNvSpPr txBox="1"/>
          <p:nvPr/>
        </p:nvSpPr>
        <p:spPr>
          <a:xfrm>
            <a:off x="6830379" y="930126"/>
            <a:ext cx="284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해당하는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Interior Finish Style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Drop-Down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선택하여 지정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팀표준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Finish Style List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기준으로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작성 되어 있음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82E547-F664-3044-FC1A-5B2ADCF53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725" y="2007344"/>
            <a:ext cx="4720946" cy="2567361"/>
          </a:xfrm>
          <a:prstGeom prst="rect">
            <a:avLst/>
          </a:prstGeom>
        </p:spPr>
      </p:pic>
      <p:sp>
        <p:nvSpPr>
          <p:cNvPr id="6" name="모서리가 둥근 사각형 설명선 17">
            <a:extLst>
              <a:ext uri="{FF2B5EF4-FFF2-40B4-BE49-F238E27FC236}">
                <a16:creationId xmlns:a16="http://schemas.microsoft.com/office/drawing/2014/main" id="{0164612B-FA44-21CF-87A3-12EB9A5CFD5F}"/>
              </a:ext>
            </a:extLst>
          </p:cNvPr>
          <p:cNvSpPr/>
          <p:nvPr/>
        </p:nvSpPr>
        <p:spPr>
          <a:xfrm>
            <a:off x="3198223" y="988044"/>
            <a:ext cx="3509554" cy="334120"/>
          </a:xfrm>
          <a:prstGeom prst="wedgeRoundRectCallout">
            <a:avLst>
              <a:gd name="adj1" fmla="val -14366"/>
              <a:gd name="adj2" fmla="val -16952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⑥ Room Interior Finish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( 2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가지 방식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4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모서리가 둥근 사각형 설명선 17">
            <a:extLst>
              <a:ext uri="{FF2B5EF4-FFF2-40B4-BE49-F238E27FC236}">
                <a16:creationId xmlns:a16="http://schemas.microsoft.com/office/drawing/2014/main" id="{3C45155D-5D56-DE5D-2168-C2D9317E48A0}"/>
              </a:ext>
            </a:extLst>
          </p:cNvPr>
          <p:cNvSpPr/>
          <p:nvPr/>
        </p:nvSpPr>
        <p:spPr>
          <a:xfrm>
            <a:off x="5626057" y="5296074"/>
            <a:ext cx="2705608" cy="531677"/>
          </a:xfrm>
          <a:prstGeom prst="wedgeRoundRectCallout">
            <a:avLst>
              <a:gd name="adj1" fmla="val -45824"/>
              <a:gd name="adj2" fmla="val -43375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Properties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창에서 입력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(Drop-Down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4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372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7EF72B9-0F0F-776E-9EBD-1429B053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01" y="1674888"/>
            <a:ext cx="8492320" cy="4602837"/>
          </a:xfrm>
          <a:prstGeom prst="rect">
            <a:avLst/>
          </a:prstGeom>
        </p:spPr>
      </p:pic>
      <p:sp>
        <p:nvSpPr>
          <p:cNvPr id="3" name="모서리가 둥근 사각형 설명선 18">
            <a:extLst>
              <a:ext uri="{FF2B5EF4-FFF2-40B4-BE49-F238E27FC236}">
                <a16:creationId xmlns:a16="http://schemas.microsoft.com/office/drawing/2014/main" id="{11DD1FE4-6378-31E6-10F8-A6B4957E5A75}"/>
              </a:ext>
            </a:extLst>
          </p:cNvPr>
          <p:cNvSpPr/>
          <p:nvPr/>
        </p:nvSpPr>
        <p:spPr>
          <a:xfrm>
            <a:off x="3012205" y="925713"/>
            <a:ext cx="2131911" cy="468000"/>
          </a:xfrm>
          <a:prstGeom prst="wedgeRoundRectCallout">
            <a:avLst>
              <a:gd name="adj1" fmla="val -82835"/>
              <a:gd name="adj2" fmla="val 483161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⑥ Room Family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ko-KR" altLang="en-US" sz="1400" b="1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자동입력된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정보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7FEC3-6E07-A8F8-A601-1FA56034014C}"/>
              </a:ext>
            </a:extLst>
          </p:cNvPr>
          <p:cNvSpPr txBox="1"/>
          <p:nvPr/>
        </p:nvSpPr>
        <p:spPr>
          <a:xfrm>
            <a:off x="5681657" y="962142"/>
            <a:ext cx="284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Family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클릭하여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확인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(Room Name, No, Interior Finish Style, Area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60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3083BF-E6D5-0F80-29FF-83E24CBE0876}"/>
              </a:ext>
            </a:extLst>
          </p:cNvPr>
          <p:cNvSpPr/>
          <p:nvPr/>
        </p:nvSpPr>
        <p:spPr>
          <a:xfrm>
            <a:off x="397927" y="805476"/>
            <a:ext cx="4268339" cy="557376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spAutoFit/>
          </a:bodyPr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BIM</a:t>
            </a:r>
            <a:r>
              <a:rPr lang="ko-KR" altLang="en-US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기반 업무 </a:t>
            </a: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</a:t>
            </a:r>
          </a:p>
          <a:p>
            <a:pPr marL="433387" lvl="0" indent="-34290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800" b="1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</a:t>
            </a:r>
            <a:r>
              <a:rPr lang="en-US" altLang="ko-KR" sz="1800" b="1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800" b="1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입력 체계 </a:t>
            </a:r>
            <a:r>
              <a:rPr lang="en-US" altLang="ko-KR" sz="1800" b="1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(Process 1)</a:t>
            </a:r>
          </a:p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2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.1  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팀 표준 정보 입력 체계</a:t>
            </a:r>
            <a:endParaRPr lang="en-US" altLang="ko-KR" sz="1600" b="0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2.2  BIM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600" b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설계 정보</a:t>
            </a:r>
            <a:endParaRPr lang="en-US" altLang="ko-KR" sz="1600" b="0" kern="12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2.3  BIM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</a:t>
            </a:r>
          </a:p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</a:t>
            </a:r>
            <a:r>
              <a:rPr lang="ko-KR" altLang="en-US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프로젝트 </a:t>
            </a: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</a:t>
            </a:r>
            <a:r>
              <a:rPr lang="en-US" altLang="ko-KR" sz="1800" b="1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(Process 1)</a:t>
            </a:r>
            <a:endParaRPr lang="en-US" altLang="ko-KR" sz="1800" b="1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3.1  Family List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적용 규칙</a:t>
            </a:r>
            <a:endParaRPr lang="en-US" altLang="ko-KR" sz="16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3.2  Room Family List</a:t>
            </a: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3.3 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</a:t>
            </a: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3.4 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 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실행 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비교</a:t>
            </a:r>
            <a:endParaRPr lang="en-US" altLang="ko-KR" sz="16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endParaRPr lang="en-US" altLang="ko-KR" sz="1800" b="1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BIM</a:t>
            </a:r>
            <a:r>
              <a:rPr lang="ko-KR" altLang="en-US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기반 입찰</a:t>
            </a: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</a:t>
            </a: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설계 </a:t>
            </a:r>
            <a:r>
              <a:rPr lang="en-US" altLang="ko-KR" sz="1800" b="1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(Process 2)</a:t>
            </a:r>
            <a:endParaRPr lang="en-US" altLang="ko-KR" sz="1800" b="1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4.1 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설계 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</a:t>
            </a: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4.2 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설계 모델링</a:t>
            </a:r>
            <a:endParaRPr lang="en-US" altLang="ko-KR" sz="16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4.3 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설계 정보 입력</a:t>
            </a:r>
            <a:endParaRPr lang="en-US" altLang="ko-KR" sz="16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487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4.4 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설계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및 물량 산출</a:t>
            </a:r>
            <a:endParaRPr lang="en-US" altLang="ko-KR" sz="1600">
              <a:ln w="12700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E445A-21FC-BFAA-62A1-53D6A163588E}"/>
              </a:ext>
            </a:extLst>
          </p:cNvPr>
          <p:cNvSpPr txBox="1"/>
          <p:nvPr/>
        </p:nvSpPr>
        <p:spPr>
          <a:xfrm>
            <a:off x="359999" y="216000"/>
            <a:ext cx="9180000" cy="36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 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147396-9E4B-962F-9BA8-9CE60AD7F94C}"/>
              </a:ext>
            </a:extLst>
          </p:cNvPr>
          <p:cNvSpPr/>
          <p:nvPr/>
        </p:nvSpPr>
        <p:spPr>
          <a:xfrm>
            <a:off x="4798555" y="805475"/>
            <a:ext cx="4948760" cy="37736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spAutoFit/>
          </a:bodyPr>
          <a:lstStyle/>
          <a:p>
            <a:pPr marL="90170" defTabSz="914284" eaLnBrk="0" latinLnBrk="0" hangingPunct="0">
              <a:lnSpc>
                <a:spcPct val="120000"/>
              </a:lnSpc>
              <a:defRPr/>
            </a:pP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5. BIM</a:t>
            </a:r>
            <a:r>
              <a:rPr lang="ko-KR" altLang="en-US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 기반 실시 설계 </a:t>
            </a:r>
            <a:r>
              <a:rPr lang="en-US" altLang="ko-KR" sz="1800" b="1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(Process 4,5)</a:t>
            </a:r>
            <a:endParaRPr lang="ko-KR" altLang="en-US">
              <a:solidFill>
                <a:schemeClr val="tx1"/>
              </a:solidFill>
              <a:ea typeface="현대하모니 L"/>
            </a:endParaRPr>
          </a:p>
          <a:p>
            <a:pPr marL="90170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    5.1 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실시 설계 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Process</a:t>
            </a:r>
            <a:endParaRPr lang="en-US" altLang="ko-KR" sz="1600">
              <a:ln w="12700"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/>
            </a:endParaRPr>
          </a:p>
          <a:p>
            <a:pPr marL="90170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    5.2 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실시 설계 모델링</a:t>
            </a:r>
            <a:endParaRPr lang="en-US" altLang="ko-KR" sz="1600">
              <a:ln w="12700"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/>
            </a:endParaRPr>
          </a:p>
          <a:p>
            <a:pPr marL="90170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    5.3 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실시 설계 정보 입력</a:t>
            </a:r>
            <a:endParaRPr lang="en-US" altLang="ko-KR" sz="1600">
              <a:ln w="12700"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/>
            </a:endParaRPr>
          </a:p>
          <a:p>
            <a:pPr marL="90170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    5.4 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실시 설계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도면 및 물량 산출</a:t>
            </a:r>
            <a:endParaRPr lang="en-US" altLang="ko-KR" sz="1600">
              <a:ln w="12700"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/>
            </a:endParaRPr>
          </a:p>
          <a:p>
            <a:pPr marL="90170" defTabSz="914284" eaLnBrk="0" latinLnBrk="0" hangingPunct="0">
              <a:lnSpc>
                <a:spcPct val="120000"/>
              </a:lnSpc>
              <a:defRPr/>
            </a:pPr>
            <a:endParaRPr lang="en-US" altLang="ko-KR" sz="1800" b="1">
              <a:ln w="12700"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170" defTabSz="914284" eaLnBrk="0" latinLnBrk="0" hangingPunct="0">
              <a:lnSpc>
                <a:spcPct val="120000"/>
              </a:lnSpc>
              <a:defRPr/>
            </a:pP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6. Work</a:t>
            </a:r>
            <a:r>
              <a:rPr lang="ko-KR" altLang="en-US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 </a:t>
            </a: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Sharing</a:t>
            </a:r>
            <a:r>
              <a:rPr lang="ko-KR" altLang="en-US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을</a:t>
            </a: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 </a:t>
            </a:r>
            <a:r>
              <a:rPr lang="ko-KR" altLang="en-US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통한 생산성 향상 </a:t>
            </a:r>
            <a:r>
              <a:rPr lang="en-US" altLang="ko-KR" sz="1800" b="1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(Process 3)</a:t>
            </a:r>
            <a:endParaRPr lang="en-US" altLang="ko-KR" sz="1800" b="1">
              <a:ln w="12700"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/>
            </a:endParaRPr>
          </a:p>
          <a:p>
            <a:pPr marL="90170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    6.1 Work Sharing </a:t>
            </a:r>
            <a:r>
              <a:rPr lang="ko-KR" altLang="en-US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방법</a:t>
            </a:r>
            <a:endParaRPr lang="en-US" altLang="ko-KR" sz="1600">
              <a:ln w="12700"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/>
            </a:endParaRPr>
          </a:p>
          <a:p>
            <a:pPr marL="90170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    6.2 </a:t>
            </a:r>
            <a:endParaRPr lang="en-US" altLang="ko-KR" sz="1600">
              <a:ln w="12700"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170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 b="1" kern="1200">
              <a:ln w="12700"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90170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7</a:t>
            </a:r>
            <a:r>
              <a:rPr lang="en-US" altLang="ko-KR" sz="1800" b="1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. 3D </a:t>
            </a:r>
            <a:r>
              <a:rPr lang="ko-KR" altLang="en-US" sz="1800" b="1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기반 정보 교환 </a:t>
            </a:r>
            <a:r>
              <a:rPr lang="en-US" altLang="ko-KR" sz="1800" b="1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(Process 6)</a:t>
            </a:r>
            <a:endParaRPr lang="en-US" altLang="ko-KR" sz="1800" b="1" kern="1200">
              <a:ln w="12700"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/>
            </a:endParaRPr>
          </a:p>
          <a:p>
            <a:pPr marL="90170" defTabSz="914284" eaLnBrk="0" latinLnBrk="0" hangingPunct="0">
              <a:lnSpc>
                <a:spcPct val="120000"/>
              </a:lnSpc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    10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.1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 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 Revit</a:t>
            </a: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 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/>
              </a:rPr>
              <a:t> to S3D, E3D</a:t>
            </a:r>
            <a:endParaRPr lang="en-US" altLang="ko-KR" sz="16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/>
            </a:endParaRPr>
          </a:p>
        </p:txBody>
      </p:sp>
    </p:spTree>
    <p:extLst>
      <p:ext uri="{BB962C8B-B14F-4D97-AF65-F5344CB8AC3E}">
        <p14:creationId xmlns:p14="http://schemas.microsoft.com/office/powerpoint/2010/main" val="3750429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D8A08CE-7FF2-E05A-40C7-87601046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29" y="1502136"/>
            <a:ext cx="9224275" cy="5069641"/>
          </a:xfrm>
          <a:prstGeom prst="rect">
            <a:avLst/>
          </a:prstGeom>
        </p:spPr>
      </p:pic>
      <p:sp>
        <p:nvSpPr>
          <p:cNvPr id="4" name="모서리가 둥근 사각형 설명선 13">
            <a:extLst>
              <a:ext uri="{FF2B5EF4-FFF2-40B4-BE49-F238E27FC236}">
                <a16:creationId xmlns:a16="http://schemas.microsoft.com/office/drawing/2014/main" id="{368C53A3-DAC6-C017-62D5-0B0BAC8DFF80}"/>
              </a:ext>
            </a:extLst>
          </p:cNvPr>
          <p:cNvSpPr/>
          <p:nvPr/>
        </p:nvSpPr>
        <p:spPr>
          <a:xfrm>
            <a:off x="3675386" y="970760"/>
            <a:ext cx="2131911" cy="468000"/>
          </a:xfrm>
          <a:prstGeom prst="wedgeRoundRectCallout">
            <a:avLst>
              <a:gd name="adj1" fmla="val 122177"/>
              <a:gd name="adj2" fmla="val 820154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⑦ Room Schedule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06C28-7143-27ED-143D-D807DE88821A}"/>
              </a:ext>
            </a:extLst>
          </p:cNvPr>
          <p:cNvSpPr txBox="1"/>
          <p:nvPr/>
        </p:nvSpPr>
        <p:spPr>
          <a:xfrm>
            <a:off x="6163573" y="1029831"/>
            <a:ext cx="2844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 생성된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Schedule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852207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2EC34E1-98A6-A9DE-CEAF-44789417F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44" y="1664843"/>
            <a:ext cx="5359302" cy="3702878"/>
          </a:xfrm>
          <a:prstGeom prst="rect">
            <a:avLst/>
          </a:prstGeom>
        </p:spPr>
      </p:pic>
      <p:sp>
        <p:nvSpPr>
          <p:cNvPr id="4" name="모서리가 둥근 사각형 설명선 13">
            <a:extLst>
              <a:ext uri="{FF2B5EF4-FFF2-40B4-BE49-F238E27FC236}">
                <a16:creationId xmlns:a16="http://schemas.microsoft.com/office/drawing/2014/main" id="{709248C6-9709-2DA0-C23B-1BE68B66D7E3}"/>
              </a:ext>
            </a:extLst>
          </p:cNvPr>
          <p:cNvSpPr/>
          <p:nvPr/>
        </p:nvSpPr>
        <p:spPr>
          <a:xfrm>
            <a:off x="3675386" y="1006618"/>
            <a:ext cx="2131911" cy="468000"/>
          </a:xfrm>
          <a:prstGeom prst="wedgeRoundRectCallout">
            <a:avLst>
              <a:gd name="adj1" fmla="val -65127"/>
              <a:gd name="adj2" fmla="val 230415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Schedule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FBAFC8-DAF1-956A-9E90-C37F3938C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97" y="1664843"/>
            <a:ext cx="4555222" cy="3118891"/>
          </a:xfrm>
          <a:prstGeom prst="rect">
            <a:avLst/>
          </a:prstGeom>
        </p:spPr>
      </p:pic>
      <p:sp>
        <p:nvSpPr>
          <p:cNvPr id="6" name="모서리가 둥근 사각형 설명선 13">
            <a:extLst>
              <a:ext uri="{FF2B5EF4-FFF2-40B4-BE49-F238E27FC236}">
                <a16:creationId xmlns:a16="http://schemas.microsoft.com/office/drawing/2014/main" id="{C5B9708A-27F3-C6A5-B133-9C521FED5D36}"/>
              </a:ext>
            </a:extLst>
          </p:cNvPr>
          <p:cNvSpPr/>
          <p:nvPr/>
        </p:nvSpPr>
        <p:spPr>
          <a:xfrm>
            <a:off x="7127816" y="1006618"/>
            <a:ext cx="2217520" cy="468000"/>
          </a:xfrm>
          <a:prstGeom prst="wedgeRoundRectCallout">
            <a:avLst>
              <a:gd name="adj1" fmla="val -65127"/>
              <a:gd name="adj2" fmla="val 230415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Schedule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입력</a:t>
            </a:r>
          </a:p>
        </p:txBody>
      </p:sp>
    </p:spTree>
    <p:extLst>
      <p:ext uri="{BB962C8B-B14F-4D97-AF65-F5344CB8AC3E}">
        <p14:creationId xmlns:p14="http://schemas.microsoft.com/office/powerpoint/2010/main" val="95234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2F3762C-3A01-C27C-5338-3D48B45D9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8" y="1653185"/>
            <a:ext cx="5964572" cy="3892045"/>
          </a:xfrm>
          <a:prstGeom prst="rect">
            <a:avLst/>
          </a:prstGeom>
        </p:spPr>
      </p:pic>
      <p:sp>
        <p:nvSpPr>
          <p:cNvPr id="3" name="모서리가 둥근 사각형 설명선 13">
            <a:extLst>
              <a:ext uri="{FF2B5EF4-FFF2-40B4-BE49-F238E27FC236}">
                <a16:creationId xmlns:a16="http://schemas.microsoft.com/office/drawing/2014/main" id="{FEC131DD-E0D7-4117-85F0-11DB9C56785F}"/>
              </a:ext>
            </a:extLst>
          </p:cNvPr>
          <p:cNvSpPr/>
          <p:nvPr/>
        </p:nvSpPr>
        <p:spPr>
          <a:xfrm>
            <a:off x="6392410" y="3623763"/>
            <a:ext cx="2289186" cy="468000"/>
          </a:xfrm>
          <a:prstGeom prst="wedgeRoundRectCallout">
            <a:avLst>
              <a:gd name="adj1" fmla="val -65127"/>
              <a:gd name="adj2" fmla="val 230415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Door Schedule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 입력</a:t>
            </a:r>
          </a:p>
        </p:txBody>
      </p:sp>
      <p:sp>
        <p:nvSpPr>
          <p:cNvPr id="4" name="모서리가 둥근 사각형 설명선 13">
            <a:extLst>
              <a:ext uri="{FF2B5EF4-FFF2-40B4-BE49-F238E27FC236}">
                <a16:creationId xmlns:a16="http://schemas.microsoft.com/office/drawing/2014/main" id="{F9F76544-5C7A-7C4A-C50F-4F1736F26FCA}"/>
              </a:ext>
            </a:extLst>
          </p:cNvPr>
          <p:cNvSpPr/>
          <p:nvPr/>
        </p:nvSpPr>
        <p:spPr>
          <a:xfrm>
            <a:off x="5127071" y="1366279"/>
            <a:ext cx="2289186" cy="468000"/>
          </a:xfrm>
          <a:prstGeom prst="wedgeRoundRectCallout">
            <a:avLst>
              <a:gd name="adj1" fmla="val -65127"/>
              <a:gd name="adj2" fmla="val 230415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Door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074942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4143814-04A7-965B-30BA-313794A13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43" y="1441131"/>
            <a:ext cx="5788957" cy="2266644"/>
          </a:xfrm>
          <a:prstGeom prst="rect">
            <a:avLst/>
          </a:prstGeom>
        </p:spPr>
      </p:pic>
      <p:sp>
        <p:nvSpPr>
          <p:cNvPr id="4" name="모서리가 둥근 직사각형 17">
            <a:extLst>
              <a:ext uri="{FF2B5EF4-FFF2-40B4-BE49-F238E27FC236}">
                <a16:creationId xmlns:a16="http://schemas.microsoft.com/office/drawing/2014/main" id="{5ED76774-4F7D-C5D1-934A-5FBE6B1C690A}"/>
              </a:ext>
            </a:extLst>
          </p:cNvPr>
          <p:cNvSpPr/>
          <p:nvPr/>
        </p:nvSpPr>
        <p:spPr>
          <a:xfrm>
            <a:off x="7072706" y="764571"/>
            <a:ext cx="2027332" cy="4555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⑨ </a:t>
            </a:r>
            <a:r>
              <a:rPr lang="ko-KR" altLang="en-US" sz="1400" b="1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외주사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BIM 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작업 지시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2F45B5-BB7D-99E5-27BE-2E07D0481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400" y="1298996"/>
            <a:ext cx="3670954" cy="1999719"/>
          </a:xfrm>
          <a:prstGeom prst="rect">
            <a:avLst/>
          </a:prstGeom>
        </p:spPr>
      </p:pic>
      <p:sp>
        <p:nvSpPr>
          <p:cNvPr id="6" name="모서리가 둥근 사각형 설명선 14">
            <a:extLst>
              <a:ext uri="{FF2B5EF4-FFF2-40B4-BE49-F238E27FC236}">
                <a16:creationId xmlns:a16="http://schemas.microsoft.com/office/drawing/2014/main" id="{A1DBECDD-B8F1-8728-FEB4-C5ADCCF34E4D}"/>
              </a:ext>
            </a:extLst>
          </p:cNvPr>
          <p:cNvSpPr/>
          <p:nvPr/>
        </p:nvSpPr>
        <p:spPr>
          <a:xfrm>
            <a:off x="2527347" y="4576462"/>
            <a:ext cx="2131911" cy="468000"/>
          </a:xfrm>
          <a:prstGeom prst="wedgeRoundRectCallout">
            <a:avLst>
              <a:gd name="adj1" fmla="val -20249"/>
              <a:gd name="adj2" fmla="val -35191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⑧ Building List, CAD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Export – For </a:t>
            </a:r>
            <a:r>
              <a:rPr lang="ko-KR" altLang="en-US" sz="1400" b="1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유관팀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협의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4E60F-2557-996A-803B-FAFD8DFEE67A}"/>
              </a:ext>
            </a:extLst>
          </p:cNvPr>
          <p:cNvSpPr txBox="1"/>
          <p:nvPr/>
        </p:nvSpPr>
        <p:spPr>
          <a:xfrm>
            <a:off x="2195644" y="5145645"/>
            <a:ext cx="2399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출력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Building List(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엑셀시트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생성하여 유관 부서 회람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6712F5-B849-42B0-54FF-5214BE1F6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124" y="3717216"/>
            <a:ext cx="3740739" cy="26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51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9E6DFAF-C8D0-9203-6944-9EF05DE94330}"/>
              </a:ext>
            </a:extLst>
          </p:cNvPr>
          <p:cNvSpPr/>
          <p:nvPr/>
        </p:nvSpPr>
        <p:spPr>
          <a:xfrm>
            <a:off x="279442" y="961795"/>
            <a:ext cx="2993701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개발 </a:t>
            </a:r>
            <a:r>
              <a:rPr lang="en-US" altLang="ko-KR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Up-grade</a:t>
            </a: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사항</a:t>
            </a:r>
            <a:endParaRPr lang="ko-KR" alt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BAB79-3493-059C-6D1E-E13DB7082AF1}"/>
              </a:ext>
            </a:extLst>
          </p:cNvPr>
          <p:cNvSpPr txBox="1"/>
          <p:nvPr/>
        </p:nvSpPr>
        <p:spPr>
          <a:xfrm>
            <a:off x="420277" y="1540781"/>
            <a:ext cx="7343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[1 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단계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Tool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기본설계 완료 후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b="1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물량산출은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ABOQ 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</a:t>
            </a:r>
            <a:endParaRPr lang="en-US" altLang="ko-KR" sz="1200"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Work Process (1) :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다층 건물 가능하도록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Up-grade</a:t>
            </a:r>
            <a:endParaRPr lang="ko-KR" altLang="en-US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Work Process (1) : 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철골건물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경사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가능하도록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Up-grade</a:t>
            </a:r>
          </a:p>
          <a:p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Work Process (7) : Room Schedule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Size (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가로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세로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높이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 입력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Work Process (8) : Building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List(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엑셀 파일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Export</a:t>
            </a:r>
            <a:endParaRPr lang="ko-KR" altLang="en-US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26FD1-4ECE-7823-B955-49CF14B10FE3}"/>
              </a:ext>
            </a:extLst>
          </p:cNvPr>
          <p:cNvSpPr txBox="1"/>
          <p:nvPr/>
        </p:nvSpPr>
        <p:spPr>
          <a:xfrm>
            <a:off x="420277" y="3478951"/>
            <a:ext cx="734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단계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Tool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기본설계 완료 후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 및 벽체 물량 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</a:t>
            </a:r>
            <a:r>
              <a:rPr lang="ko-KR" altLang="en-US" sz="1200" b="1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자동산출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b="1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구조물량은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ABOQ 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</a:t>
            </a:r>
            <a:endParaRPr lang="en-US" altLang="ko-KR" sz="1200"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200"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입찰용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마감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List (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첨부 엑셀 파일의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‘Finish No. WM-Interior’ sheet)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F0DAA-D29F-215C-5A23-59094CF94418}"/>
              </a:ext>
            </a:extLst>
          </p:cNvPr>
          <p:cNvSpPr txBox="1"/>
          <p:nvPr/>
        </p:nvSpPr>
        <p:spPr>
          <a:xfrm>
            <a:off x="420277" y="4399098"/>
            <a:ext cx="734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단계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Tool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기본설계 완료 후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 및 벽체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 물량 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 산출 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200" b="1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입찰용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물량</a:t>
            </a:r>
            <a:r>
              <a:rPr lang="en-US" altLang="ko-KR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sz="1200"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입찰용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구조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List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및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304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72261E3-B43F-819E-EA91-E88B4920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7" y="1684900"/>
            <a:ext cx="3573143" cy="2693022"/>
          </a:xfrm>
          <a:prstGeom prst="rect">
            <a:avLst/>
          </a:prstGeom>
        </p:spPr>
      </p:pic>
      <p:sp>
        <p:nvSpPr>
          <p:cNvPr id="3" name="모서리가 둥근 사각형 설명선 14">
            <a:extLst>
              <a:ext uri="{FF2B5EF4-FFF2-40B4-BE49-F238E27FC236}">
                <a16:creationId xmlns:a16="http://schemas.microsoft.com/office/drawing/2014/main" id="{AFB8806F-212A-23C8-2F25-07AA02341376}"/>
              </a:ext>
            </a:extLst>
          </p:cNvPr>
          <p:cNvSpPr/>
          <p:nvPr/>
        </p:nvSpPr>
        <p:spPr>
          <a:xfrm>
            <a:off x="423973" y="4499422"/>
            <a:ext cx="2382587" cy="360000"/>
          </a:xfrm>
          <a:prstGeom prst="wedgeRoundRectCallout">
            <a:avLst>
              <a:gd name="adj1" fmla="val -20583"/>
              <a:gd name="adj2" fmla="val 45424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② </a:t>
            </a:r>
            <a:r>
              <a:rPr lang="ko-KR" altLang="en-US" sz="1400" b="1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구조모델링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(Dynamo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4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1FF71-323C-C0BC-91F2-100AE25F5306}"/>
              </a:ext>
            </a:extLst>
          </p:cNvPr>
          <p:cNvSpPr txBox="1"/>
          <p:nvPr/>
        </p:nvSpPr>
        <p:spPr>
          <a:xfrm>
            <a:off x="423974" y="4980922"/>
            <a:ext cx="2618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-Column, Beam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철골부재로 선택하여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 모델링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4E4218-7B0B-20C3-B1B5-22CD37A62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140" y="1036333"/>
            <a:ext cx="3179495" cy="2345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9CBE6-BBD7-5E33-45F8-1112D2C46648}"/>
              </a:ext>
            </a:extLst>
          </p:cNvPr>
          <p:cNvSpPr txBox="1"/>
          <p:nvPr/>
        </p:nvSpPr>
        <p:spPr>
          <a:xfrm>
            <a:off x="7468521" y="3635093"/>
            <a:ext cx="218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불필요한 부재 삭제 후 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수평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Beam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중 필요한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Beam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대해 경사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9441DA-6D62-7965-2767-BCF959C10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906" y="3706906"/>
            <a:ext cx="3336189" cy="25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20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CA79624-0799-FD37-AB97-250030560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42" y="1244497"/>
            <a:ext cx="5730240" cy="3109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6572A8-9018-47B4-B982-A0B56189B00D}"/>
              </a:ext>
            </a:extLst>
          </p:cNvPr>
          <p:cNvSpPr txBox="1"/>
          <p:nvPr/>
        </p:nvSpPr>
        <p:spPr>
          <a:xfrm>
            <a:off x="6197314" y="1743160"/>
            <a:ext cx="218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분리된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개의 경사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beam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Miter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결합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567190-5B09-40AA-99B2-21B72B803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314" y="3243695"/>
            <a:ext cx="3295112" cy="25506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8E64854-5673-15E7-3C21-1F13C7039183}"/>
              </a:ext>
            </a:extLst>
          </p:cNvPr>
          <p:cNvSpPr/>
          <p:nvPr/>
        </p:nvSpPr>
        <p:spPr>
          <a:xfrm>
            <a:off x="7517995" y="3663019"/>
            <a:ext cx="675777" cy="6913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06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5C85901-F204-8E48-F6E8-E69DAE1270EC}"/>
              </a:ext>
            </a:extLst>
          </p:cNvPr>
          <p:cNvSpPr txBox="1"/>
          <p:nvPr/>
        </p:nvSpPr>
        <p:spPr>
          <a:xfrm>
            <a:off x="805040" y="3595295"/>
            <a:ext cx="2184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적용시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바닥 슬라브만 두고 불필요한 부재 삭제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=&gt; 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바닥슬라브의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페밀리를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두께에 적합한 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페밀리로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42AC5-74F0-C859-30B6-77B4B4B5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3" y="1547237"/>
            <a:ext cx="2849067" cy="1864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3947A2-0B41-4BA6-2219-D31E19352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86" y="4651015"/>
            <a:ext cx="2578345" cy="1678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6D088-F878-4464-919E-C727D5D48940}"/>
              </a:ext>
            </a:extLst>
          </p:cNvPr>
          <p:cNvSpPr txBox="1"/>
          <p:nvPr/>
        </p:nvSpPr>
        <p:spPr>
          <a:xfrm>
            <a:off x="4512524" y="935640"/>
            <a:ext cx="218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적용시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테두리 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헌치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적용시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Slab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Edge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기능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92EB0F-B7A3-015A-702F-6427CF951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524" y="1397305"/>
            <a:ext cx="5004978" cy="2803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9B592F-623A-588C-4D1A-B50765409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504" y="4321064"/>
            <a:ext cx="2715904" cy="208759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FFEA9B7-55E9-8457-7A2D-6C2808DDDBB8}"/>
              </a:ext>
            </a:extLst>
          </p:cNvPr>
          <p:cNvSpPr/>
          <p:nvPr/>
        </p:nvSpPr>
        <p:spPr>
          <a:xfrm>
            <a:off x="6570040" y="6029056"/>
            <a:ext cx="434767" cy="300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19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F45E0FD-249F-0AD0-2EFE-255DF50B8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6" y="1918323"/>
            <a:ext cx="8278221" cy="449266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15357D4-B563-D67C-4951-D9C26BFCFF80}"/>
              </a:ext>
            </a:extLst>
          </p:cNvPr>
          <p:cNvSpPr/>
          <p:nvPr/>
        </p:nvSpPr>
        <p:spPr>
          <a:xfrm>
            <a:off x="7510565" y="3405212"/>
            <a:ext cx="858372" cy="1827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181D9-0F0F-9775-41BD-5879A8F08761}"/>
              </a:ext>
            </a:extLst>
          </p:cNvPr>
          <p:cNvSpPr txBox="1"/>
          <p:nvPr/>
        </p:nvSpPr>
        <p:spPr>
          <a:xfrm>
            <a:off x="3214946" y="1308186"/>
            <a:ext cx="218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경사 지붕 작성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Roof Floor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평면에서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범위 설정</a:t>
            </a:r>
          </a:p>
        </p:txBody>
      </p:sp>
    </p:spTree>
    <p:extLst>
      <p:ext uri="{BB962C8B-B14F-4D97-AF65-F5344CB8AC3E}">
        <p14:creationId xmlns:p14="http://schemas.microsoft.com/office/powerpoint/2010/main" val="3774848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11A4933-756D-6E33-98FE-B40E2357C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41" y="1091589"/>
            <a:ext cx="2385024" cy="27415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FA5AC3-DEDC-6E43-A712-3FD359DA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2" y="1594570"/>
            <a:ext cx="6526436" cy="3541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61ED2F-9340-AF5C-6AA1-E9D45FB63C84}"/>
              </a:ext>
            </a:extLst>
          </p:cNvPr>
          <p:cNvSpPr txBox="1"/>
          <p:nvPr/>
        </p:nvSpPr>
        <p:spPr>
          <a:xfrm>
            <a:off x="279441" y="5320365"/>
            <a:ext cx="565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양방향 경사일 경우 양쪽 경계 선택 후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Defines Roof Slope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체크 및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Slope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2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한방향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경사일 경우 한쪽 경계면만 선택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Defines Roof Slope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체크 및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Slope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F4F16-68DB-E7DF-F626-409D8FD912E0}"/>
              </a:ext>
            </a:extLst>
          </p:cNvPr>
          <p:cNvSpPr txBox="1"/>
          <p:nvPr/>
        </p:nvSpPr>
        <p:spPr>
          <a:xfrm>
            <a:off x="6896615" y="3958233"/>
            <a:ext cx="2594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경사지붕의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Low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레벨에서 </a:t>
            </a:r>
            <a:r>
              <a:rPr lang="en-US" altLang="ko-KR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Roof </a:t>
            </a:r>
            <a:r>
              <a:rPr lang="ko-KR" altLang="en-US" sz="12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2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CF699F-2265-2D3C-E54E-8212FB1CC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367" y="4504981"/>
            <a:ext cx="2248075" cy="19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3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3083BF-E6D5-0F80-29FF-83E24CBE0876}"/>
              </a:ext>
            </a:extLst>
          </p:cNvPr>
          <p:cNvSpPr/>
          <p:nvPr/>
        </p:nvSpPr>
        <p:spPr>
          <a:xfrm>
            <a:off x="473344" y="677936"/>
            <a:ext cx="1391316" cy="36000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Appendix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E445A-21FC-BFAA-62A1-53D6A163588E}"/>
              </a:ext>
            </a:extLst>
          </p:cNvPr>
          <p:cNvSpPr txBox="1"/>
          <p:nvPr/>
        </p:nvSpPr>
        <p:spPr>
          <a:xfrm>
            <a:off x="359999" y="216000"/>
            <a:ext cx="9180000" cy="36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 차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35C20BE-B75E-F9C7-B107-97A12147F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363512"/>
              </p:ext>
            </p:extLst>
          </p:nvPr>
        </p:nvGraphicFramePr>
        <p:xfrm>
          <a:off x="473343" y="1160446"/>
          <a:ext cx="9066655" cy="5253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857">
                  <a:extLst>
                    <a:ext uri="{9D8B030D-6E8A-4147-A177-3AD203B41FA5}">
                      <a16:colId xmlns:a16="http://schemas.microsoft.com/office/drawing/2014/main" val="4024465208"/>
                    </a:ext>
                  </a:extLst>
                </a:gridCol>
                <a:gridCol w="3388659">
                  <a:extLst>
                    <a:ext uri="{9D8B030D-6E8A-4147-A177-3AD203B41FA5}">
                      <a16:colId xmlns:a16="http://schemas.microsoft.com/office/drawing/2014/main" val="1592357985"/>
                    </a:ext>
                  </a:extLst>
                </a:gridCol>
                <a:gridCol w="1084729">
                  <a:extLst>
                    <a:ext uri="{9D8B030D-6E8A-4147-A177-3AD203B41FA5}">
                      <a16:colId xmlns:a16="http://schemas.microsoft.com/office/drawing/2014/main" val="570559647"/>
                    </a:ext>
                  </a:extLst>
                </a:gridCol>
                <a:gridCol w="1326777">
                  <a:extLst>
                    <a:ext uri="{9D8B030D-6E8A-4147-A177-3AD203B41FA5}">
                      <a16:colId xmlns:a16="http://schemas.microsoft.com/office/drawing/2014/main" val="2285688858"/>
                    </a:ext>
                  </a:extLst>
                </a:gridCol>
                <a:gridCol w="2520633">
                  <a:extLst>
                    <a:ext uri="{9D8B030D-6E8A-4147-A177-3AD203B41FA5}">
                      <a16:colId xmlns:a16="http://schemas.microsoft.com/office/drawing/2014/main" val="544011897"/>
                    </a:ext>
                  </a:extLst>
                </a:gridCol>
              </a:tblGrid>
              <a:tr h="233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Name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형식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Latest Version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9546"/>
                  </a:ext>
                </a:extLst>
              </a:tr>
              <a:tr h="2881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A.1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</a:t>
                      </a:r>
                      <a:r>
                        <a:rPr lang="ko-KR" altLang="en-US" sz="12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설계 정보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Excel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Rev3 (24.04.12)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692821"/>
                  </a:ext>
                </a:extLst>
              </a:tr>
              <a:tr h="2881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A.2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</a:t>
                      </a:r>
                      <a:r>
                        <a:rPr lang="en-US" altLang="ko-KR" sz="12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List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Excel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Rev3 (24.04.12)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472435"/>
                  </a:ext>
                </a:extLst>
              </a:tr>
              <a:tr h="2881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A.3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</a:t>
                      </a:r>
                      <a:r>
                        <a:rPr lang="ko-KR" altLang="en-US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</a:t>
                      </a:r>
                      <a:r>
                        <a:rPr lang="en-US" altLang="ko-KR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Parameter List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Excel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645578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A.4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</a:t>
                      </a:r>
                      <a:r>
                        <a:rPr lang="ko-KR" altLang="en-US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</a:t>
                      </a:r>
                      <a:r>
                        <a:rPr lang="en-US" altLang="ko-KR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Shared Parameter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Text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856811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</a:t>
                      </a:r>
                      <a:r>
                        <a:rPr lang="ko-KR" altLang="en-US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</a:t>
                      </a:r>
                      <a:r>
                        <a:rPr lang="en-US" altLang="ko-KR" sz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Building List</a:t>
                      </a:r>
                      <a:endParaRPr lang="ko-KR" altLang="en-US" sz="1200" kern="120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Excel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974237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712781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플랜트사업본부 </a:t>
                      </a:r>
                      <a:r>
                        <a:rPr lang="en-US" altLang="ko-KR" sz="120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Standard Modeling Hierarchy</a:t>
                      </a:r>
                      <a:endParaRPr lang="ko-KR" altLang="en-US" sz="1200" kern="120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Excel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72722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181217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</a:t>
                      </a:r>
                      <a:r>
                        <a:rPr lang="ko-KR" altLang="en-US" sz="12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</a:t>
                      </a:r>
                      <a:r>
                        <a:rPr lang="en-US" altLang="ko-KR" sz="12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*.</a:t>
                      </a:r>
                      <a:r>
                        <a:rPr lang="en-US" altLang="ko-KR" sz="120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rte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943956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119393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</a:t>
                      </a:r>
                      <a:r>
                        <a:rPr lang="ko-KR" altLang="en-US" sz="1200" b="0" kern="120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팀 표준 외주 지침서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PPT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298169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20433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391262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72755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457402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427748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10013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49344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C5FD17D-0B43-90FB-986B-36E171E42614}"/>
              </a:ext>
            </a:extLst>
          </p:cNvPr>
          <p:cNvSpPr/>
          <p:nvPr/>
        </p:nvSpPr>
        <p:spPr>
          <a:xfrm>
            <a:off x="8552391" y="810910"/>
            <a:ext cx="931979" cy="2987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2024.04.12</a:t>
            </a:r>
          </a:p>
        </p:txBody>
      </p:sp>
    </p:spTree>
    <p:extLst>
      <p:ext uri="{BB962C8B-B14F-4D97-AF65-F5344CB8AC3E}">
        <p14:creationId xmlns:p14="http://schemas.microsoft.com/office/powerpoint/2010/main" val="817278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1983415-3916-D1BC-756A-D55EA2B2C526}"/>
              </a:ext>
            </a:extLst>
          </p:cNvPr>
          <p:cNvSpPr/>
          <p:nvPr/>
        </p:nvSpPr>
        <p:spPr>
          <a:xfrm>
            <a:off x="279442" y="934902"/>
            <a:ext cx="2993701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Key Schedule </a:t>
            </a: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생성</a:t>
            </a:r>
            <a:endParaRPr lang="ko-KR" altLang="en-US" sz="16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B8B8A5-FE70-39F6-F127-767DDE5C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43" y="1401632"/>
            <a:ext cx="6096548" cy="25634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6A5CD7-3A5E-EEB1-DDBC-9E2D2EE2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719" y="897051"/>
            <a:ext cx="2620105" cy="2432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BC150E-C579-41CE-7E11-356A73F02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719" y="3420678"/>
            <a:ext cx="2692083" cy="32606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17B87D-C3B0-F9F9-5D29-7439626E4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65" y="4061356"/>
            <a:ext cx="6096548" cy="12563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DD4A27-36F3-2B26-5E2D-1A1E655AB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66" y="5402346"/>
            <a:ext cx="6108326" cy="11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0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6D9CCF3-EA43-099C-99E7-569C18BCD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42" y="1343557"/>
            <a:ext cx="5867400" cy="46939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8D8B0A-DA14-F780-6690-1D3C2F56D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21" y="997885"/>
            <a:ext cx="2346901" cy="30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43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016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2. BIM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기반 입찰</a:t>
                      </a:r>
                      <a:r>
                        <a:rPr lang="en-US" altLang="ko-KR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/Feed </a:t>
                      </a:r>
                      <a:r>
                        <a:rPr lang="ko-KR" altLang="en-US" sz="1200" b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2.1 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개요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313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-1"/>
            <a:ext cx="9936164" cy="4140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 defTabSz="914220" fontAlgn="base">
              <a:spcBef>
                <a:spcPts val="300"/>
              </a:spcBef>
              <a:spcAft>
                <a:spcPct val="0"/>
              </a:spcAft>
              <a:defRPr/>
            </a:pPr>
            <a:endParaRPr kumimoji="1" lang="ko-KR" altLang="en-US" sz="18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45" y="2863668"/>
            <a:ext cx="9469052" cy="709746"/>
          </a:xfrm>
          <a:prstGeom prst="rect">
            <a:avLst/>
          </a:prstGeom>
          <a:noFill/>
        </p:spPr>
        <p:txBody>
          <a:bodyPr wrap="square" lIns="46943" rIns="46943">
            <a:spAutoFit/>
          </a:bodyPr>
          <a:lstStyle/>
          <a:p>
            <a:pPr algn="r" defTabSz="916959">
              <a:defRPr/>
            </a:pP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5. </a:t>
            </a:r>
            <a:r>
              <a:rPr lang="ko-KR" altLang="en-US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물량 산출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1697" y="51121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7944" indent="-179965">
              <a:spcBef>
                <a:spcPts val="600"/>
              </a:spcBef>
              <a:buFont typeface="현대하모니 L" panose="02020603020101020101" pitchFamily="18" charset="-127"/>
              <a:buChar char="·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F19407-68AA-D1D8-7284-69557747FFB6}"/>
              </a:ext>
            </a:extLst>
          </p:cNvPr>
          <p:cNvSpPr/>
          <p:nvPr/>
        </p:nvSpPr>
        <p:spPr>
          <a:xfrm>
            <a:off x="671306" y="4387665"/>
            <a:ext cx="4126937" cy="21639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.1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5372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955463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1483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5.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 산출</a:t>
                      </a: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798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6"/>
          </p:nvPr>
        </p:nvSpPr>
        <p:spPr>
          <a:xfrm>
            <a:off x="571795" y="5766634"/>
            <a:ext cx="3096198" cy="323935"/>
          </a:xfrm>
        </p:spPr>
        <p:txBody>
          <a:bodyPr/>
          <a:lstStyle/>
          <a:p>
            <a:r>
              <a:rPr lang="ko-KR" altLang="en-US">
                <a:ln>
                  <a:solidFill>
                    <a:srgbClr val="C00000">
                      <a:alpha val="0"/>
                    </a:srgbClr>
                  </a:solidFill>
                </a:ln>
              </a:rPr>
              <a:t>플랜트사업본부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5"/>
          </p:nvPr>
        </p:nvSpPr>
        <p:spPr>
          <a:xfrm>
            <a:off x="571794" y="4742089"/>
            <a:ext cx="1434971" cy="324149"/>
          </a:xfrm>
        </p:spPr>
        <p:txBody>
          <a:bodyPr/>
          <a:lstStyle/>
          <a:p>
            <a:pPr lvl="0"/>
            <a:r>
              <a:rPr lang="en-US" altLang="ko-KR">
                <a:ln>
                  <a:solidFill>
                    <a:srgbClr val="C00000">
                      <a:alpha val="0"/>
                    </a:srgbClr>
                  </a:solidFill>
                </a:ln>
              </a:rPr>
              <a:t>2024. 04.  </a:t>
            </a:r>
            <a:endParaRPr lang="ko-KR" altLang="en-US">
              <a:ln>
                <a:solidFill>
                  <a:srgbClr val="C00000">
                    <a:alpha val="0"/>
                  </a:srgbClr>
                </a:solidFill>
              </a:ln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>
          <a:xfrm>
            <a:off x="571793" y="1813749"/>
            <a:ext cx="7455638" cy="536174"/>
          </a:xfrm>
        </p:spPr>
        <p:txBody>
          <a:bodyPr>
            <a:normAutofit/>
          </a:bodyPr>
          <a:lstStyle/>
          <a:p>
            <a:r>
              <a:rPr lang="ko-KR" altLang="en-US"/>
              <a:t>공사비 실적</a:t>
            </a:r>
            <a:r>
              <a:rPr lang="en-US" altLang="ko-KR"/>
              <a:t>/</a:t>
            </a:r>
            <a:r>
              <a:rPr lang="ko-KR" altLang="en-US"/>
              <a:t>정산 단가 기준 적정성 검증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8"/>
          </p:nvPr>
        </p:nvSpPr>
        <p:spPr>
          <a:xfrm>
            <a:off x="571793" y="6041887"/>
            <a:ext cx="4541191" cy="324149"/>
          </a:xfrm>
        </p:spPr>
        <p:txBody>
          <a:bodyPr/>
          <a:lstStyle/>
          <a:p>
            <a:r>
              <a:rPr lang="ko-KR" altLang="en-US">
                <a:ln>
                  <a:solidFill>
                    <a:srgbClr val="C00000">
                      <a:alpha val="0"/>
                    </a:srgbClr>
                  </a:solidFill>
                </a:ln>
              </a:rPr>
              <a:t>플랜트수행실  플랜트공사기술팀</a:t>
            </a:r>
          </a:p>
        </p:txBody>
      </p:sp>
      <p:graphicFrame>
        <p:nvGraphicFramePr>
          <p:cNvPr id="8" name="Group 11"/>
          <p:cNvGraphicFramePr>
            <a:graphicFrameLocks noGrp="1"/>
          </p:cNvGraphicFramePr>
          <p:nvPr/>
        </p:nvGraphicFramePr>
        <p:xfrm>
          <a:off x="8504655" y="530867"/>
          <a:ext cx="1157626" cy="758301"/>
        </p:xfrm>
        <a:graphic>
          <a:graphicData uri="http://schemas.openxmlformats.org/drawingml/2006/table">
            <a:tbl>
              <a:tblPr/>
              <a:tblGrid>
                <a:gridCol w="355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767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1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  <a:endParaRPr kumimoji="0" lang="en-US" altLang="ko-KR" sz="1100" b="1" kern="1200" baseline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의사결정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67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1" baseline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kumimoji="0" lang="en-US" altLang="ko-KR" sz="1100" b="1" baseline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정보전달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67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1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  <a:endParaRPr kumimoji="0" lang="en-US" altLang="ko-KR" sz="1100" b="1" kern="1200" baseline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1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지시사항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151006A-29D5-D53F-EF40-5F9DE1B61029}"/>
              </a:ext>
            </a:extLst>
          </p:cNvPr>
          <p:cNvGrpSpPr/>
          <p:nvPr/>
        </p:nvGrpSpPr>
        <p:grpSpPr>
          <a:xfrm>
            <a:off x="4486226" y="4063268"/>
            <a:ext cx="521738" cy="205823"/>
            <a:chOff x="1044665" y="1883750"/>
            <a:chExt cx="801527" cy="28080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3E3FB3-8B9D-1BC6-6755-9017E8FF5ED9}"/>
                </a:ext>
              </a:extLst>
            </p:cNvPr>
            <p:cNvSpPr/>
            <p:nvPr/>
          </p:nvSpPr>
          <p:spPr>
            <a:xfrm>
              <a:off x="1264769" y="1883750"/>
              <a:ext cx="581423" cy="2795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영업실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0702CEA-6A1E-835B-956B-981FB16BE4DD}"/>
                </a:ext>
              </a:extLst>
            </p:cNvPr>
            <p:cNvSpPr/>
            <p:nvPr/>
          </p:nvSpPr>
          <p:spPr>
            <a:xfrm>
              <a:off x="1044665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0D3EBB-977D-7E87-80EA-3FF90C5B4F8E}"/>
              </a:ext>
            </a:extLst>
          </p:cNvPr>
          <p:cNvGrpSpPr/>
          <p:nvPr/>
        </p:nvGrpSpPr>
        <p:grpSpPr>
          <a:xfrm>
            <a:off x="3908281" y="3844917"/>
            <a:ext cx="824765" cy="182780"/>
            <a:chOff x="1088839" y="2494140"/>
            <a:chExt cx="1267055" cy="2493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D1F17A-C153-A0C0-DD8F-6B3192B17AAA}"/>
                </a:ext>
              </a:extLst>
            </p:cNvPr>
            <p:cNvSpPr/>
            <p:nvPr/>
          </p:nvSpPr>
          <p:spPr>
            <a:xfrm>
              <a:off x="1313377" y="2494140"/>
              <a:ext cx="1042517" cy="24936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플랜트사업부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B4DBECA-4557-04CB-66B2-3194850AC8A3}"/>
                </a:ext>
              </a:extLst>
            </p:cNvPr>
            <p:cNvSpPr/>
            <p:nvPr/>
          </p:nvSpPr>
          <p:spPr>
            <a:xfrm>
              <a:off x="1088839" y="2494709"/>
              <a:ext cx="224538" cy="248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B20530-7EE7-9716-C376-6CA7392DC7C6}"/>
              </a:ext>
            </a:extLst>
          </p:cNvPr>
          <p:cNvGrpSpPr/>
          <p:nvPr/>
        </p:nvGrpSpPr>
        <p:grpSpPr>
          <a:xfrm>
            <a:off x="8927986" y="3252348"/>
            <a:ext cx="734295" cy="156456"/>
            <a:chOff x="412598" y="1709865"/>
            <a:chExt cx="1128071" cy="2134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CBB8DA9-48F1-3ED4-769A-83E1EA17521E}"/>
                </a:ext>
              </a:extLst>
            </p:cNvPr>
            <p:cNvSpPr/>
            <p:nvPr/>
          </p:nvSpPr>
          <p:spPr>
            <a:xfrm>
              <a:off x="631031" y="1709865"/>
              <a:ext cx="909638" cy="2134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 배포 </a:t>
              </a: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(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본부전체</a:t>
              </a: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)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568BD5-9DF5-7903-A646-8589AC8E3507}"/>
                </a:ext>
              </a:extLst>
            </p:cNvPr>
            <p:cNvSpPr/>
            <p:nvPr/>
          </p:nvSpPr>
          <p:spPr>
            <a:xfrm>
              <a:off x="412598" y="1709865"/>
              <a:ext cx="233788" cy="21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E3AFF5-19BA-43E8-B985-2C3BB499FF4B}"/>
              </a:ext>
            </a:extLst>
          </p:cNvPr>
          <p:cNvGrpSpPr/>
          <p:nvPr/>
        </p:nvGrpSpPr>
        <p:grpSpPr>
          <a:xfrm>
            <a:off x="8927986" y="3444071"/>
            <a:ext cx="734295" cy="156456"/>
            <a:chOff x="412598" y="1709865"/>
            <a:chExt cx="1128071" cy="2134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A2BEBDC-001A-013C-632C-2B6E722D0A8C}"/>
                </a:ext>
              </a:extLst>
            </p:cNvPr>
            <p:cNvSpPr/>
            <p:nvPr/>
          </p:nvSpPr>
          <p:spPr>
            <a:xfrm>
              <a:off x="631031" y="1709865"/>
              <a:ext cx="909638" cy="2134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 </a:t>
              </a:r>
              <a:r>
                <a:rPr lang="ko-KR" altLang="en-US" sz="602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미배포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C8B5B8-09D4-066E-DE52-11A6ECC3A96E}"/>
                </a:ext>
              </a:extLst>
            </p:cNvPr>
            <p:cNvSpPr/>
            <p:nvPr/>
          </p:nvSpPr>
          <p:spPr>
            <a:xfrm>
              <a:off x="412598" y="1709865"/>
              <a:ext cx="233788" cy="212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3ED28A-E1FA-9241-712E-583586F8A532}"/>
              </a:ext>
            </a:extLst>
          </p:cNvPr>
          <p:cNvGrpSpPr/>
          <p:nvPr/>
        </p:nvGrpSpPr>
        <p:grpSpPr>
          <a:xfrm>
            <a:off x="6688094" y="3254717"/>
            <a:ext cx="1135763" cy="467920"/>
            <a:chOff x="4468387" y="1710741"/>
            <a:chExt cx="1744831" cy="6383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E4086C7-657E-69DC-0DBE-ECE8C9018301}"/>
                </a:ext>
              </a:extLst>
            </p:cNvPr>
            <p:cNvSpPr/>
            <p:nvPr/>
          </p:nvSpPr>
          <p:spPr>
            <a:xfrm>
              <a:off x="4468387" y="1710741"/>
              <a:ext cx="1741640" cy="21345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플랜트사업본부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0F396A0-D477-3E5E-DCAB-7317B2B07493}"/>
                </a:ext>
              </a:extLst>
            </p:cNvPr>
            <p:cNvGrpSpPr/>
            <p:nvPr/>
          </p:nvGrpSpPr>
          <p:grpSpPr>
            <a:xfrm>
              <a:off x="4468387" y="1920386"/>
              <a:ext cx="1742400" cy="213455"/>
              <a:chOff x="412598" y="1709865"/>
              <a:chExt cx="1749114" cy="21345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FEC5FE2-93A4-FB6E-B9C1-DEEDD45EA0DB}"/>
                  </a:ext>
                </a:extLst>
              </p:cNvPr>
              <p:cNvSpPr/>
              <p:nvPr/>
            </p:nvSpPr>
            <p:spPr>
              <a:xfrm>
                <a:off x="631030" y="1709865"/>
                <a:ext cx="1530682" cy="2134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defTabSz="917143">
                  <a:defRPr/>
                </a:pPr>
                <a:r>
                  <a:rPr lang="ko-KR" altLang="en-US" sz="602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Arial Narrow" panose="020B0606020202030204" pitchFamily="34" charset="0"/>
                    <a:ea typeface="현대하모니 L" panose="02020603020101020101" pitchFamily="18" charset="-127"/>
                  </a:rPr>
                  <a:t> 임원</a:t>
                </a:r>
                <a:r>
                  <a:rPr lang="en-US" altLang="ko-KR" sz="602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Arial Narrow" panose="020B0606020202030204" pitchFamily="34" charset="0"/>
                    <a:ea typeface="현대하모니 L" panose="02020603020101020101" pitchFamily="18" charset="-127"/>
                  </a:rPr>
                  <a:t>/</a:t>
                </a:r>
                <a:r>
                  <a:rPr lang="ko-KR" altLang="en-US" sz="602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Arial Narrow" panose="020B0606020202030204" pitchFamily="34" charset="0"/>
                    <a:ea typeface="현대하모니 L" panose="02020603020101020101" pitchFamily="18" charset="-127"/>
                  </a:rPr>
                  <a:t>실장회의 협의   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88CE501-98DC-F7C4-5764-2B2924E818B5}"/>
                  </a:ext>
                </a:extLst>
              </p:cNvPr>
              <p:cNvSpPr/>
              <p:nvPr/>
            </p:nvSpPr>
            <p:spPr>
              <a:xfrm>
                <a:off x="412598" y="1709865"/>
                <a:ext cx="233788" cy="2124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7143" fontAlgn="base" latinLnBrk="0">
                  <a:defRPr/>
                </a:pPr>
                <a:r>
                  <a:rPr lang="ko-KR" altLang="en-US" sz="602">
                    <a:solidFill>
                      <a:prstClr val="white">
                        <a:lumMod val="6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○</a:t>
                </a:r>
                <a:endParaRPr lang="ko-KR" altLang="en-US" sz="602" kern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F6819B6-2919-2771-C56D-DCAFF5AA3DFF}"/>
                </a:ext>
              </a:extLst>
            </p:cNvPr>
            <p:cNvGrpSpPr/>
            <p:nvPr/>
          </p:nvGrpSpPr>
          <p:grpSpPr>
            <a:xfrm>
              <a:off x="4468387" y="2135674"/>
              <a:ext cx="1744831" cy="213455"/>
              <a:chOff x="412598" y="1709865"/>
              <a:chExt cx="1744831" cy="21345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243BCBB-AACF-D6E8-A642-B8447934E26D}"/>
                  </a:ext>
                </a:extLst>
              </p:cNvPr>
              <p:cNvSpPr/>
              <p:nvPr/>
            </p:nvSpPr>
            <p:spPr>
              <a:xfrm>
                <a:off x="631029" y="1709865"/>
                <a:ext cx="1526400" cy="2134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defTabSz="917143">
                  <a:defRPr/>
                </a:pPr>
                <a:r>
                  <a:rPr lang="ko-KR" altLang="en-US" sz="602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Arial Narrow" panose="020B0606020202030204" pitchFamily="34" charset="0"/>
                    <a:ea typeface="현대하모니 L" panose="02020603020101020101" pitchFamily="18" charset="-127"/>
                  </a:rPr>
                  <a:t> 관련 조직 별도 협의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A7880C9-1C87-AF7A-DCCD-2071F3393F0E}"/>
                  </a:ext>
                </a:extLst>
              </p:cNvPr>
              <p:cNvSpPr/>
              <p:nvPr/>
            </p:nvSpPr>
            <p:spPr>
              <a:xfrm>
                <a:off x="412598" y="1709865"/>
                <a:ext cx="233788" cy="2124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  <a:alpha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7143" fontAlgn="base" latinLnBrk="0">
                  <a:defRPr/>
                </a:pPr>
                <a:r>
                  <a:rPr lang="ko-KR" altLang="en-US" sz="602">
                    <a:solidFill>
                      <a:prstClr val="white">
                        <a:lumMod val="6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○</a:t>
                </a:r>
                <a:endParaRPr lang="ko-KR" altLang="en-US" sz="602" kern="0">
                  <a:solidFill>
                    <a:prstClr val="black"/>
                  </a:solidFill>
                  <a:latin typeface="Arial" panose="020B0604020202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6980818-8C7B-B6D4-BDC9-F4B065FC2DFA}"/>
              </a:ext>
            </a:extLst>
          </p:cNvPr>
          <p:cNvGrpSpPr/>
          <p:nvPr/>
        </p:nvGrpSpPr>
        <p:grpSpPr>
          <a:xfrm>
            <a:off x="5680367" y="3841334"/>
            <a:ext cx="824765" cy="182780"/>
            <a:chOff x="1088839" y="2494140"/>
            <a:chExt cx="1267055" cy="24936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07D609-E33F-9CF0-CDF2-F113520E1AEF}"/>
                </a:ext>
              </a:extLst>
            </p:cNvPr>
            <p:cNvSpPr/>
            <p:nvPr/>
          </p:nvSpPr>
          <p:spPr>
            <a:xfrm>
              <a:off x="1313377" y="2494140"/>
              <a:ext cx="1042517" cy="24936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에너지사업부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D8C9D5-CA6D-A5B2-FF84-AAAF93FFE2D0}"/>
                </a:ext>
              </a:extLst>
            </p:cNvPr>
            <p:cNvSpPr/>
            <p:nvPr/>
          </p:nvSpPr>
          <p:spPr>
            <a:xfrm>
              <a:off x="1088839" y="2494709"/>
              <a:ext cx="224538" cy="248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AB1470-F089-65E1-3488-10349540C158}"/>
              </a:ext>
            </a:extLst>
          </p:cNvPr>
          <p:cNvGrpSpPr/>
          <p:nvPr/>
        </p:nvGrpSpPr>
        <p:grpSpPr>
          <a:xfrm>
            <a:off x="7413034" y="3844917"/>
            <a:ext cx="824765" cy="182780"/>
            <a:chOff x="1088839" y="2494140"/>
            <a:chExt cx="1267055" cy="2493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2E6F2DC-4D19-FF1F-2C06-716AE44D01C7}"/>
                </a:ext>
              </a:extLst>
            </p:cNvPr>
            <p:cNvSpPr/>
            <p:nvPr/>
          </p:nvSpPr>
          <p:spPr>
            <a:xfrm>
              <a:off x="1313377" y="2494140"/>
              <a:ext cx="1042517" cy="24936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엔지니어링사업부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9DC7D0-6235-C252-2C73-9282D0CD182D}"/>
                </a:ext>
              </a:extLst>
            </p:cNvPr>
            <p:cNvSpPr/>
            <p:nvPr/>
          </p:nvSpPr>
          <p:spPr>
            <a:xfrm>
              <a:off x="1088839" y="2494709"/>
              <a:ext cx="224538" cy="248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4C3326-65A0-6874-A1A7-4CDABB0F1E05}"/>
              </a:ext>
            </a:extLst>
          </p:cNvPr>
          <p:cNvGrpSpPr/>
          <p:nvPr/>
        </p:nvGrpSpPr>
        <p:grpSpPr>
          <a:xfrm>
            <a:off x="4486227" y="4322273"/>
            <a:ext cx="518852" cy="205818"/>
            <a:chOff x="1044665" y="1883750"/>
            <a:chExt cx="797094" cy="28079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0232AF9-B524-6DC2-361B-8DE20B33CEBC}"/>
                </a:ext>
              </a:extLst>
            </p:cNvPr>
            <p:cNvSpPr/>
            <p:nvPr/>
          </p:nvSpPr>
          <p:spPr>
            <a:xfrm>
              <a:off x="1269203" y="1883757"/>
              <a:ext cx="572556" cy="2795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영업</a:t>
              </a: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1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172A085-EBE6-098E-2BB7-FEC75915E885}"/>
                </a:ext>
              </a:extLst>
            </p:cNvPr>
            <p:cNvSpPr/>
            <p:nvPr/>
          </p:nvSpPr>
          <p:spPr>
            <a:xfrm>
              <a:off x="1044665" y="1883750"/>
              <a:ext cx="224538" cy="280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75FF3F-7F79-D465-F1A1-697532D3A308}"/>
              </a:ext>
            </a:extLst>
          </p:cNvPr>
          <p:cNvGrpSpPr/>
          <p:nvPr/>
        </p:nvGrpSpPr>
        <p:grpSpPr>
          <a:xfrm>
            <a:off x="4486226" y="4581955"/>
            <a:ext cx="518851" cy="205824"/>
            <a:chOff x="1044665" y="1883749"/>
            <a:chExt cx="797091" cy="28080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5C6478F-C124-114A-BB29-269B4B4CD328}"/>
                </a:ext>
              </a:extLst>
            </p:cNvPr>
            <p:cNvSpPr/>
            <p:nvPr/>
          </p:nvSpPr>
          <p:spPr>
            <a:xfrm>
              <a:off x="1269201" y="1883749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영업</a:t>
              </a: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2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60ACBFF-4930-116A-E974-5B7CB9241578}"/>
                </a:ext>
              </a:extLst>
            </p:cNvPr>
            <p:cNvSpPr/>
            <p:nvPr/>
          </p:nvSpPr>
          <p:spPr>
            <a:xfrm>
              <a:off x="1044665" y="1883755"/>
              <a:ext cx="224536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A183861-84DC-1F88-A2C3-B6E0206C8F79}"/>
              </a:ext>
            </a:extLst>
          </p:cNvPr>
          <p:cNvGrpSpPr/>
          <p:nvPr/>
        </p:nvGrpSpPr>
        <p:grpSpPr>
          <a:xfrm>
            <a:off x="4486226" y="4844592"/>
            <a:ext cx="518851" cy="205818"/>
            <a:chOff x="1044665" y="1883752"/>
            <a:chExt cx="797092" cy="28079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E20F71-B000-F52A-E884-B2EB9D30CED8}"/>
                </a:ext>
              </a:extLst>
            </p:cNvPr>
            <p:cNvSpPr/>
            <p:nvPr/>
          </p:nvSpPr>
          <p:spPr>
            <a:xfrm>
              <a:off x="1269201" y="1883757"/>
              <a:ext cx="572556" cy="2795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영업</a:t>
              </a: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3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17A8FB6-685C-1632-6D53-EB1C0AF6854F}"/>
                </a:ext>
              </a:extLst>
            </p:cNvPr>
            <p:cNvSpPr/>
            <p:nvPr/>
          </p:nvSpPr>
          <p:spPr>
            <a:xfrm>
              <a:off x="1044665" y="1883752"/>
              <a:ext cx="224538" cy="280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EDDBDD4-97AB-68A0-F646-4014A843B1D5}"/>
              </a:ext>
            </a:extLst>
          </p:cNvPr>
          <p:cNvGrpSpPr/>
          <p:nvPr/>
        </p:nvGrpSpPr>
        <p:grpSpPr>
          <a:xfrm>
            <a:off x="3908281" y="4581955"/>
            <a:ext cx="518848" cy="205819"/>
            <a:chOff x="163719" y="1199094"/>
            <a:chExt cx="797086" cy="2808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94E5BBB-52CA-E50E-B48C-DF6CC5F5A0BC}"/>
                </a:ext>
              </a:extLst>
            </p:cNvPr>
            <p:cNvSpPr/>
            <p:nvPr/>
          </p:nvSpPr>
          <p:spPr>
            <a:xfrm>
              <a:off x="388250" y="1199094"/>
              <a:ext cx="572555" cy="2795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입찰견적팀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C67D23D-1E4B-7D88-0D63-5A32D54F64F4}"/>
                </a:ext>
              </a:extLst>
            </p:cNvPr>
            <p:cNvSpPr/>
            <p:nvPr/>
          </p:nvSpPr>
          <p:spPr>
            <a:xfrm>
              <a:off x="163719" y="1199096"/>
              <a:ext cx="224536" cy="2807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C3F2222-E4B4-E63F-67F6-582C96AD7AD7}"/>
              </a:ext>
            </a:extLst>
          </p:cNvPr>
          <p:cNvGrpSpPr/>
          <p:nvPr/>
        </p:nvGrpSpPr>
        <p:grpSpPr>
          <a:xfrm>
            <a:off x="3908281" y="4063269"/>
            <a:ext cx="518852" cy="205820"/>
            <a:chOff x="-720201" y="1877478"/>
            <a:chExt cx="797093" cy="28080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C839C51-9326-AAF2-F348-F75AC00EA37E}"/>
                </a:ext>
              </a:extLst>
            </p:cNvPr>
            <p:cNvSpPr/>
            <p:nvPr/>
          </p:nvSpPr>
          <p:spPr>
            <a:xfrm>
              <a:off x="-495665" y="1877478"/>
              <a:ext cx="572557" cy="2795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수행실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03521AD-BDCE-A17A-A05F-734153464497}"/>
                </a:ext>
              </a:extLst>
            </p:cNvPr>
            <p:cNvSpPr/>
            <p:nvPr/>
          </p:nvSpPr>
          <p:spPr>
            <a:xfrm>
              <a:off x="-720201" y="1877480"/>
              <a:ext cx="224536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D7A6952-8DC6-2A25-DAB1-1629A2481992}"/>
              </a:ext>
            </a:extLst>
          </p:cNvPr>
          <p:cNvGrpSpPr/>
          <p:nvPr/>
        </p:nvGrpSpPr>
        <p:grpSpPr>
          <a:xfrm>
            <a:off x="3908281" y="4322273"/>
            <a:ext cx="518852" cy="205820"/>
            <a:chOff x="-720201" y="1877477"/>
            <a:chExt cx="797093" cy="28080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101D429-B661-DF71-28D6-DFA929A9EAC0}"/>
                </a:ext>
              </a:extLst>
            </p:cNvPr>
            <p:cNvSpPr/>
            <p:nvPr/>
          </p:nvSpPr>
          <p:spPr>
            <a:xfrm>
              <a:off x="-495665" y="1877477"/>
              <a:ext cx="572557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수행팀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41E1A50-4AE2-FE38-A50C-9FA695E69E19}"/>
                </a:ext>
              </a:extLst>
            </p:cNvPr>
            <p:cNvSpPr/>
            <p:nvPr/>
          </p:nvSpPr>
          <p:spPr>
            <a:xfrm>
              <a:off x="-720201" y="1877479"/>
              <a:ext cx="224536" cy="280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7CC9A8E-9829-1873-2E4B-4407A35EF075}"/>
              </a:ext>
            </a:extLst>
          </p:cNvPr>
          <p:cNvGrpSpPr/>
          <p:nvPr/>
        </p:nvGrpSpPr>
        <p:grpSpPr>
          <a:xfrm>
            <a:off x="3908281" y="4844592"/>
            <a:ext cx="518845" cy="205820"/>
            <a:chOff x="-720201" y="1877477"/>
            <a:chExt cx="797081" cy="28080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02AC437-C81E-5CF5-11F7-30A93303C15F}"/>
                </a:ext>
              </a:extLst>
            </p:cNvPr>
            <p:cNvSpPr/>
            <p:nvPr/>
          </p:nvSpPr>
          <p:spPr>
            <a:xfrm>
              <a:off x="-495672" y="1877477"/>
              <a:ext cx="572552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공사기획팀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64DFCC-6861-D5C9-B655-6200B7FFBF52}"/>
                </a:ext>
              </a:extLst>
            </p:cNvPr>
            <p:cNvSpPr/>
            <p:nvPr/>
          </p:nvSpPr>
          <p:spPr>
            <a:xfrm>
              <a:off x="-720201" y="1877479"/>
              <a:ext cx="224536" cy="280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E57FE70-84F0-9889-9C99-98A01CB58BC2}"/>
              </a:ext>
            </a:extLst>
          </p:cNvPr>
          <p:cNvGrpSpPr/>
          <p:nvPr/>
        </p:nvGrpSpPr>
        <p:grpSpPr>
          <a:xfrm>
            <a:off x="3908281" y="5102772"/>
            <a:ext cx="518866" cy="205820"/>
            <a:chOff x="4050119" y="5018138"/>
            <a:chExt cx="485757" cy="17111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AB204AB-C5C8-DDFE-0E38-3970A10158B0}"/>
                </a:ext>
              </a:extLst>
            </p:cNvPr>
            <p:cNvSpPr/>
            <p:nvPr/>
          </p:nvSpPr>
          <p:spPr>
            <a:xfrm>
              <a:off x="4185096" y="5018138"/>
              <a:ext cx="350780" cy="1703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공사기술팀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C9745C1-AD88-4396-5C41-551E33978234}"/>
                </a:ext>
              </a:extLst>
            </p:cNvPr>
            <p:cNvSpPr/>
            <p:nvPr/>
          </p:nvSpPr>
          <p:spPr>
            <a:xfrm>
              <a:off x="4050119" y="5018139"/>
              <a:ext cx="134979" cy="171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0A4A0A9-2834-0B02-BA4E-FB8DF48D2535}"/>
              </a:ext>
            </a:extLst>
          </p:cNvPr>
          <p:cNvGrpSpPr/>
          <p:nvPr/>
        </p:nvGrpSpPr>
        <p:grpSpPr>
          <a:xfrm>
            <a:off x="3908281" y="5367128"/>
            <a:ext cx="518875" cy="205821"/>
            <a:chOff x="4049642" y="5218619"/>
            <a:chExt cx="485766" cy="17112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F073FA8-1754-FAA0-A15E-D6F47E47FD75}"/>
                </a:ext>
              </a:extLst>
            </p:cNvPr>
            <p:cNvSpPr/>
            <p:nvPr/>
          </p:nvSpPr>
          <p:spPr>
            <a:xfrm>
              <a:off x="4184631" y="5218619"/>
              <a:ext cx="350777" cy="1703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시운전팀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FB6D746-1007-544F-E3A0-2828F4903563}"/>
                </a:ext>
              </a:extLst>
            </p:cNvPr>
            <p:cNvSpPr/>
            <p:nvPr/>
          </p:nvSpPr>
          <p:spPr>
            <a:xfrm>
              <a:off x="4049642" y="5218621"/>
              <a:ext cx="134977" cy="171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1F61A18-A3B2-5BB2-1B2E-0FEFF7831728}"/>
              </a:ext>
            </a:extLst>
          </p:cNvPr>
          <p:cNvGrpSpPr/>
          <p:nvPr/>
        </p:nvGrpSpPr>
        <p:grpSpPr>
          <a:xfrm>
            <a:off x="5064827" y="4062792"/>
            <a:ext cx="518851" cy="205820"/>
            <a:chOff x="180188" y="1883754"/>
            <a:chExt cx="797092" cy="28080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327A0D7-983F-0829-CFBD-90C001D8B819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기자재실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83A2948-FBD4-6AB1-6F2B-4C7BDC652B83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FFABFD8-C899-50C0-D4B7-4474A1437EB1}"/>
              </a:ext>
            </a:extLst>
          </p:cNvPr>
          <p:cNvGrpSpPr/>
          <p:nvPr/>
        </p:nvGrpSpPr>
        <p:grpSpPr>
          <a:xfrm>
            <a:off x="5064827" y="4322273"/>
            <a:ext cx="518851" cy="205820"/>
            <a:chOff x="180188" y="1883754"/>
            <a:chExt cx="797092" cy="280801"/>
          </a:xfrm>
        </p:grpSpPr>
        <p:sp>
          <p:nvSpPr>
            <p:cNvPr id="2368" name="직사각형 2367">
              <a:extLst>
                <a:ext uri="{FF2B5EF4-FFF2-40B4-BE49-F238E27FC236}">
                  <a16:creationId xmlns:a16="http://schemas.microsoft.com/office/drawing/2014/main" id="{27A6F044-377C-EA1E-1233-A79B8BCABA8E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50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기자재운영팀</a:t>
              </a:r>
            </a:p>
          </p:txBody>
        </p:sp>
        <p:sp>
          <p:nvSpPr>
            <p:cNvPr id="2369" name="직사각형 2368">
              <a:extLst>
                <a:ext uri="{FF2B5EF4-FFF2-40B4-BE49-F238E27FC236}">
                  <a16:creationId xmlns:a16="http://schemas.microsoft.com/office/drawing/2014/main" id="{ABF6F638-2EB4-6AB7-48B1-AA3F778B08ED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70" name="그룹 2369">
            <a:extLst>
              <a:ext uri="{FF2B5EF4-FFF2-40B4-BE49-F238E27FC236}">
                <a16:creationId xmlns:a16="http://schemas.microsoft.com/office/drawing/2014/main" id="{EDECCF55-210A-C762-9DA5-9AEDF489986E}"/>
              </a:ext>
            </a:extLst>
          </p:cNvPr>
          <p:cNvGrpSpPr/>
          <p:nvPr/>
        </p:nvGrpSpPr>
        <p:grpSpPr>
          <a:xfrm>
            <a:off x="5064827" y="4581955"/>
            <a:ext cx="518851" cy="205820"/>
            <a:chOff x="180188" y="1883754"/>
            <a:chExt cx="797092" cy="280801"/>
          </a:xfrm>
        </p:grpSpPr>
        <p:sp>
          <p:nvSpPr>
            <p:cNvPr id="2371" name="직사각형 2370">
              <a:extLst>
                <a:ext uri="{FF2B5EF4-FFF2-40B4-BE49-F238E27FC236}">
                  <a16:creationId xmlns:a16="http://schemas.microsoft.com/office/drawing/2014/main" id="{8CC93E7A-8A62-ABF5-9FAE-9EF8DAFC84D0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50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기자재품질팀</a:t>
              </a:r>
            </a:p>
          </p:txBody>
        </p:sp>
        <p:sp>
          <p:nvSpPr>
            <p:cNvPr id="2372" name="직사각형 2371">
              <a:extLst>
                <a:ext uri="{FF2B5EF4-FFF2-40B4-BE49-F238E27FC236}">
                  <a16:creationId xmlns:a16="http://schemas.microsoft.com/office/drawing/2014/main" id="{64F961AC-F9F7-3753-3AFB-D68BE9C90D28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73" name="그룹 2372">
            <a:extLst>
              <a:ext uri="{FF2B5EF4-FFF2-40B4-BE49-F238E27FC236}">
                <a16:creationId xmlns:a16="http://schemas.microsoft.com/office/drawing/2014/main" id="{7533BA77-C5A4-3F7F-B320-327C3F608703}"/>
              </a:ext>
            </a:extLst>
          </p:cNvPr>
          <p:cNvGrpSpPr/>
          <p:nvPr/>
        </p:nvGrpSpPr>
        <p:grpSpPr>
          <a:xfrm>
            <a:off x="5064827" y="4844592"/>
            <a:ext cx="518851" cy="205820"/>
            <a:chOff x="180188" y="1883754"/>
            <a:chExt cx="797092" cy="280801"/>
          </a:xfrm>
        </p:grpSpPr>
        <p:sp>
          <p:nvSpPr>
            <p:cNvPr id="2374" name="직사각형 2373">
              <a:extLst>
                <a:ext uri="{FF2B5EF4-FFF2-40B4-BE49-F238E27FC236}">
                  <a16:creationId xmlns:a16="http://schemas.microsoft.com/office/drawing/2014/main" id="{E022984E-33F5-B337-1B88-7FC3868FEE0D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501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기자재견적팀</a:t>
              </a:r>
              <a:endParaRPr lang="ko-KR" altLang="en-US" sz="50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375" name="직사각형 2374">
              <a:extLst>
                <a:ext uri="{FF2B5EF4-FFF2-40B4-BE49-F238E27FC236}">
                  <a16:creationId xmlns:a16="http://schemas.microsoft.com/office/drawing/2014/main" id="{6BAFE090-D89D-501C-5ACA-BB2A07F4FADF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76" name="그룹 2375">
            <a:extLst>
              <a:ext uri="{FF2B5EF4-FFF2-40B4-BE49-F238E27FC236}">
                <a16:creationId xmlns:a16="http://schemas.microsoft.com/office/drawing/2014/main" id="{EF06FA98-4067-12D6-CFD9-5750318C5C56}"/>
              </a:ext>
            </a:extLst>
          </p:cNvPr>
          <p:cNvGrpSpPr/>
          <p:nvPr/>
        </p:nvGrpSpPr>
        <p:grpSpPr>
          <a:xfrm>
            <a:off x="5064827" y="5367128"/>
            <a:ext cx="518851" cy="205823"/>
            <a:chOff x="187860" y="1853540"/>
            <a:chExt cx="797092" cy="280805"/>
          </a:xfrm>
        </p:grpSpPr>
        <p:sp>
          <p:nvSpPr>
            <p:cNvPr id="2377" name="직사각형 2376">
              <a:extLst>
                <a:ext uri="{FF2B5EF4-FFF2-40B4-BE49-F238E27FC236}">
                  <a16:creationId xmlns:a16="http://schemas.microsoft.com/office/drawing/2014/main" id="{401FCF4E-146E-8B08-407F-A6D3D555F1ED}"/>
                </a:ext>
              </a:extLst>
            </p:cNvPr>
            <p:cNvSpPr/>
            <p:nvPr/>
          </p:nvSpPr>
          <p:spPr>
            <a:xfrm>
              <a:off x="412396" y="1853540"/>
              <a:ext cx="572556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IKAN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2378" name="직사각형 2377">
              <a:extLst>
                <a:ext uri="{FF2B5EF4-FFF2-40B4-BE49-F238E27FC236}">
                  <a16:creationId xmlns:a16="http://schemas.microsoft.com/office/drawing/2014/main" id="{E1D236D9-BE52-9DC4-AEEA-F366E79A9688}"/>
                </a:ext>
              </a:extLst>
            </p:cNvPr>
            <p:cNvSpPr/>
            <p:nvPr/>
          </p:nvSpPr>
          <p:spPr>
            <a:xfrm>
              <a:off x="187860" y="185354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79" name="그룹 2378">
            <a:extLst>
              <a:ext uri="{FF2B5EF4-FFF2-40B4-BE49-F238E27FC236}">
                <a16:creationId xmlns:a16="http://schemas.microsoft.com/office/drawing/2014/main" id="{79EF122B-6A48-CBF9-74A0-C52F8ABDFF33}"/>
              </a:ext>
            </a:extLst>
          </p:cNvPr>
          <p:cNvGrpSpPr/>
          <p:nvPr/>
        </p:nvGrpSpPr>
        <p:grpSpPr>
          <a:xfrm>
            <a:off x="5064827" y="5620683"/>
            <a:ext cx="518851" cy="205821"/>
            <a:chOff x="187860" y="1853539"/>
            <a:chExt cx="797091" cy="280802"/>
          </a:xfrm>
        </p:grpSpPr>
        <p:sp>
          <p:nvSpPr>
            <p:cNvPr id="2380" name="직사각형 2379">
              <a:extLst>
                <a:ext uri="{FF2B5EF4-FFF2-40B4-BE49-F238E27FC236}">
                  <a16:creationId xmlns:a16="http://schemas.microsoft.com/office/drawing/2014/main" id="{EBCD8A70-8C81-538F-A64A-4800010FD610}"/>
                </a:ext>
              </a:extLst>
            </p:cNvPr>
            <p:cNvSpPr/>
            <p:nvPr/>
          </p:nvSpPr>
          <p:spPr>
            <a:xfrm>
              <a:off x="412396" y="1853539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LINE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2381" name="직사각형 2380">
              <a:extLst>
                <a:ext uri="{FF2B5EF4-FFF2-40B4-BE49-F238E27FC236}">
                  <a16:creationId xmlns:a16="http://schemas.microsoft.com/office/drawing/2014/main" id="{94AF5896-2AC4-1D40-D930-C200883616C7}"/>
                </a:ext>
              </a:extLst>
            </p:cNvPr>
            <p:cNvSpPr/>
            <p:nvPr/>
          </p:nvSpPr>
          <p:spPr>
            <a:xfrm>
              <a:off x="187860" y="1853542"/>
              <a:ext cx="224538" cy="280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82" name="그룹 2381">
            <a:extLst>
              <a:ext uri="{FF2B5EF4-FFF2-40B4-BE49-F238E27FC236}">
                <a16:creationId xmlns:a16="http://schemas.microsoft.com/office/drawing/2014/main" id="{0D7FC79A-2495-7C74-19C8-ECCE7D2593E1}"/>
              </a:ext>
            </a:extLst>
          </p:cNvPr>
          <p:cNvGrpSpPr/>
          <p:nvPr/>
        </p:nvGrpSpPr>
        <p:grpSpPr>
          <a:xfrm>
            <a:off x="5680366" y="4063269"/>
            <a:ext cx="518851" cy="205820"/>
            <a:chOff x="180188" y="1883754"/>
            <a:chExt cx="797092" cy="280801"/>
          </a:xfrm>
        </p:grpSpPr>
        <p:sp>
          <p:nvSpPr>
            <p:cNvPr id="2383" name="직사각형 2382">
              <a:extLst>
                <a:ext uri="{FF2B5EF4-FFF2-40B4-BE49-F238E27FC236}">
                  <a16:creationId xmlns:a16="http://schemas.microsoft.com/office/drawing/2014/main" id="{DCE12186-5B4A-7AE7-7997-616FBA7D48DF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에코에너지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사업실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384" name="직사각형 2383">
              <a:extLst>
                <a:ext uri="{FF2B5EF4-FFF2-40B4-BE49-F238E27FC236}">
                  <a16:creationId xmlns:a16="http://schemas.microsoft.com/office/drawing/2014/main" id="{E34D1F23-1031-6797-8E37-B23F2C37B854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85" name="그룹 2384">
            <a:extLst>
              <a:ext uri="{FF2B5EF4-FFF2-40B4-BE49-F238E27FC236}">
                <a16:creationId xmlns:a16="http://schemas.microsoft.com/office/drawing/2014/main" id="{ADB47096-103E-990D-446D-F559AC4DBB13}"/>
              </a:ext>
            </a:extLst>
          </p:cNvPr>
          <p:cNvGrpSpPr/>
          <p:nvPr/>
        </p:nvGrpSpPr>
        <p:grpSpPr>
          <a:xfrm>
            <a:off x="5680366" y="4322273"/>
            <a:ext cx="518851" cy="205820"/>
            <a:chOff x="180188" y="1883754"/>
            <a:chExt cx="797092" cy="280801"/>
          </a:xfrm>
        </p:grpSpPr>
        <p:sp>
          <p:nvSpPr>
            <p:cNvPr id="2386" name="직사각형 2385">
              <a:extLst>
                <a:ext uri="{FF2B5EF4-FFF2-40B4-BE49-F238E27FC236}">
                  <a16:creationId xmlns:a16="http://schemas.microsoft.com/office/drawing/2014/main" id="{C102EAB7-5C12-9BC5-B50A-72ED5B9452E6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신재생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사업</a:t>
              </a: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1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2387" name="직사각형 2386">
              <a:extLst>
                <a:ext uri="{FF2B5EF4-FFF2-40B4-BE49-F238E27FC236}">
                  <a16:creationId xmlns:a16="http://schemas.microsoft.com/office/drawing/2014/main" id="{AC6CDF29-809B-CEFF-988C-5B15796CAE8C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88" name="그룹 2387">
            <a:extLst>
              <a:ext uri="{FF2B5EF4-FFF2-40B4-BE49-F238E27FC236}">
                <a16:creationId xmlns:a16="http://schemas.microsoft.com/office/drawing/2014/main" id="{D259B01B-F374-3481-EF20-0EBE9FCE8D31}"/>
              </a:ext>
            </a:extLst>
          </p:cNvPr>
          <p:cNvGrpSpPr/>
          <p:nvPr/>
        </p:nvGrpSpPr>
        <p:grpSpPr>
          <a:xfrm>
            <a:off x="5680366" y="4581955"/>
            <a:ext cx="518851" cy="205820"/>
            <a:chOff x="180188" y="1883754"/>
            <a:chExt cx="797092" cy="280801"/>
          </a:xfrm>
        </p:grpSpPr>
        <p:sp>
          <p:nvSpPr>
            <p:cNvPr id="2389" name="직사각형 2388">
              <a:extLst>
                <a:ext uri="{FF2B5EF4-FFF2-40B4-BE49-F238E27FC236}">
                  <a16:creationId xmlns:a16="http://schemas.microsoft.com/office/drawing/2014/main" id="{2D954475-3CDD-2717-0E75-EA40FE3C035E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신재생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사업</a:t>
              </a: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2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390" name="직사각형 2389">
              <a:extLst>
                <a:ext uri="{FF2B5EF4-FFF2-40B4-BE49-F238E27FC236}">
                  <a16:creationId xmlns:a16="http://schemas.microsoft.com/office/drawing/2014/main" id="{5EB8F258-FDAC-9A36-F47D-54050FC52F2D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91" name="그룹 2390">
            <a:extLst>
              <a:ext uri="{FF2B5EF4-FFF2-40B4-BE49-F238E27FC236}">
                <a16:creationId xmlns:a16="http://schemas.microsoft.com/office/drawing/2014/main" id="{D35A837B-86C5-4608-19D0-1C72F7FFE65D}"/>
              </a:ext>
            </a:extLst>
          </p:cNvPr>
          <p:cNvGrpSpPr/>
          <p:nvPr/>
        </p:nvGrpSpPr>
        <p:grpSpPr>
          <a:xfrm>
            <a:off x="5680366" y="5367128"/>
            <a:ext cx="518851" cy="205821"/>
            <a:chOff x="187860" y="1853539"/>
            <a:chExt cx="797091" cy="280802"/>
          </a:xfrm>
        </p:grpSpPr>
        <p:sp>
          <p:nvSpPr>
            <p:cNvPr id="2392" name="직사각형 2391">
              <a:extLst>
                <a:ext uri="{FF2B5EF4-FFF2-40B4-BE49-F238E27FC236}">
                  <a16:creationId xmlns:a16="http://schemas.microsoft.com/office/drawing/2014/main" id="{AD44CF85-E633-1CED-6210-9E8D240B5FFE}"/>
                </a:ext>
              </a:extLst>
            </p:cNvPr>
            <p:cNvSpPr/>
            <p:nvPr/>
          </p:nvSpPr>
          <p:spPr>
            <a:xfrm>
              <a:off x="412396" y="1853539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EOSE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2393" name="직사각형 2392">
              <a:extLst>
                <a:ext uri="{FF2B5EF4-FFF2-40B4-BE49-F238E27FC236}">
                  <a16:creationId xmlns:a16="http://schemas.microsoft.com/office/drawing/2014/main" id="{F6F16C6D-2524-3D50-E644-BAD0BEBC16FE}"/>
                </a:ext>
              </a:extLst>
            </p:cNvPr>
            <p:cNvSpPr/>
            <p:nvPr/>
          </p:nvSpPr>
          <p:spPr>
            <a:xfrm>
              <a:off x="187860" y="1853542"/>
              <a:ext cx="224538" cy="280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94" name="그룹 2393">
            <a:extLst>
              <a:ext uri="{FF2B5EF4-FFF2-40B4-BE49-F238E27FC236}">
                <a16:creationId xmlns:a16="http://schemas.microsoft.com/office/drawing/2014/main" id="{AF0DFB5D-75E7-BAAC-84D4-EE72511B73D0}"/>
              </a:ext>
            </a:extLst>
          </p:cNvPr>
          <p:cNvGrpSpPr/>
          <p:nvPr/>
        </p:nvGrpSpPr>
        <p:grpSpPr>
          <a:xfrm>
            <a:off x="5680367" y="5620684"/>
            <a:ext cx="518852" cy="205824"/>
            <a:chOff x="187858" y="1853538"/>
            <a:chExt cx="797092" cy="280806"/>
          </a:xfrm>
        </p:grpSpPr>
        <p:sp>
          <p:nvSpPr>
            <p:cNvPr id="2395" name="직사각형 2394">
              <a:extLst>
                <a:ext uri="{FF2B5EF4-FFF2-40B4-BE49-F238E27FC236}">
                  <a16:creationId xmlns:a16="http://schemas.microsoft.com/office/drawing/2014/main" id="{44699F38-6E77-9A13-BA2A-9825FC1B278B}"/>
                </a:ext>
              </a:extLst>
            </p:cNvPr>
            <p:cNvSpPr/>
            <p:nvPr/>
          </p:nvSpPr>
          <p:spPr>
            <a:xfrm>
              <a:off x="412395" y="1853538"/>
              <a:ext cx="572555" cy="2795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SSHN1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2396" name="직사각형 2395">
              <a:extLst>
                <a:ext uri="{FF2B5EF4-FFF2-40B4-BE49-F238E27FC236}">
                  <a16:creationId xmlns:a16="http://schemas.microsoft.com/office/drawing/2014/main" id="{EDC5B713-57BD-9ECD-D4A0-B8407A08C5A7}"/>
                </a:ext>
              </a:extLst>
            </p:cNvPr>
            <p:cNvSpPr/>
            <p:nvPr/>
          </p:nvSpPr>
          <p:spPr>
            <a:xfrm>
              <a:off x="187858" y="1853546"/>
              <a:ext cx="224538" cy="2807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97" name="그룹 2396">
            <a:extLst>
              <a:ext uri="{FF2B5EF4-FFF2-40B4-BE49-F238E27FC236}">
                <a16:creationId xmlns:a16="http://schemas.microsoft.com/office/drawing/2014/main" id="{C4E5BDDC-BA22-19F6-E41E-36234606C321}"/>
              </a:ext>
            </a:extLst>
          </p:cNvPr>
          <p:cNvGrpSpPr/>
          <p:nvPr/>
        </p:nvGrpSpPr>
        <p:grpSpPr>
          <a:xfrm>
            <a:off x="6260340" y="4065366"/>
            <a:ext cx="518851" cy="205820"/>
            <a:chOff x="180188" y="1883754"/>
            <a:chExt cx="797092" cy="280801"/>
          </a:xfrm>
        </p:grpSpPr>
        <p:sp>
          <p:nvSpPr>
            <p:cNvPr id="2398" name="직사각형 2397">
              <a:extLst>
                <a:ext uri="{FF2B5EF4-FFF2-40B4-BE49-F238E27FC236}">
                  <a16:creationId xmlns:a16="http://schemas.microsoft.com/office/drawing/2014/main" id="{A717AC4F-32DC-06F6-8CAD-B08417091C4E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에코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솔루션실</a:t>
              </a:r>
            </a:p>
          </p:txBody>
        </p:sp>
        <p:sp>
          <p:nvSpPr>
            <p:cNvPr id="2399" name="직사각형 2398">
              <a:extLst>
                <a:ext uri="{FF2B5EF4-FFF2-40B4-BE49-F238E27FC236}">
                  <a16:creationId xmlns:a16="http://schemas.microsoft.com/office/drawing/2014/main" id="{151756EB-7DD1-871A-A362-9CEC47E12BE6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00" name="그룹 2399">
            <a:extLst>
              <a:ext uri="{FF2B5EF4-FFF2-40B4-BE49-F238E27FC236}">
                <a16:creationId xmlns:a16="http://schemas.microsoft.com/office/drawing/2014/main" id="{70277068-172B-790D-64DC-62B4F8D70D79}"/>
              </a:ext>
            </a:extLst>
          </p:cNvPr>
          <p:cNvGrpSpPr/>
          <p:nvPr/>
        </p:nvGrpSpPr>
        <p:grpSpPr>
          <a:xfrm>
            <a:off x="6260340" y="4322273"/>
            <a:ext cx="518851" cy="205820"/>
            <a:chOff x="180188" y="1883754"/>
            <a:chExt cx="797092" cy="280801"/>
          </a:xfrm>
        </p:grpSpPr>
        <p:sp>
          <p:nvSpPr>
            <p:cNvPr id="2401" name="직사각형 2400">
              <a:extLst>
                <a:ext uri="{FF2B5EF4-FFF2-40B4-BE49-F238E27FC236}">
                  <a16:creationId xmlns:a16="http://schemas.microsoft.com/office/drawing/2014/main" id="{E35B46CA-756A-4BC7-96ED-1F0FCCC16FDC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에코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솔루션팀</a:t>
              </a:r>
            </a:p>
          </p:txBody>
        </p:sp>
        <p:sp>
          <p:nvSpPr>
            <p:cNvPr id="2402" name="직사각형 2401">
              <a:extLst>
                <a:ext uri="{FF2B5EF4-FFF2-40B4-BE49-F238E27FC236}">
                  <a16:creationId xmlns:a16="http://schemas.microsoft.com/office/drawing/2014/main" id="{62C7DDC6-5D02-B3F6-7E7C-067710834FE5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03" name="그룹 2402">
            <a:extLst>
              <a:ext uri="{FF2B5EF4-FFF2-40B4-BE49-F238E27FC236}">
                <a16:creationId xmlns:a16="http://schemas.microsoft.com/office/drawing/2014/main" id="{001D36E8-4C0F-79E4-AFFD-7BE2FCCB3BEF}"/>
              </a:ext>
            </a:extLst>
          </p:cNvPr>
          <p:cNvGrpSpPr/>
          <p:nvPr/>
        </p:nvGrpSpPr>
        <p:grpSpPr>
          <a:xfrm>
            <a:off x="6260340" y="4581955"/>
            <a:ext cx="518851" cy="205820"/>
            <a:chOff x="180188" y="1883754"/>
            <a:chExt cx="797092" cy="280801"/>
          </a:xfrm>
        </p:grpSpPr>
        <p:sp>
          <p:nvSpPr>
            <p:cNvPr id="2404" name="직사각형 2403">
              <a:extLst>
                <a:ext uri="{FF2B5EF4-FFF2-40B4-BE49-F238E27FC236}">
                  <a16:creationId xmlns:a16="http://schemas.microsoft.com/office/drawing/2014/main" id="{EAFB21E0-C9AB-BDA9-5C4E-C511D3896334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수소사업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개발팀</a:t>
              </a:r>
            </a:p>
          </p:txBody>
        </p:sp>
        <p:sp>
          <p:nvSpPr>
            <p:cNvPr id="2405" name="직사각형 2404">
              <a:extLst>
                <a:ext uri="{FF2B5EF4-FFF2-40B4-BE49-F238E27FC236}">
                  <a16:creationId xmlns:a16="http://schemas.microsoft.com/office/drawing/2014/main" id="{9DCC0B02-4055-FF36-8AB5-6C34B3A532E7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06" name="그룹 2405">
            <a:extLst>
              <a:ext uri="{FF2B5EF4-FFF2-40B4-BE49-F238E27FC236}">
                <a16:creationId xmlns:a16="http://schemas.microsoft.com/office/drawing/2014/main" id="{B720F489-4CC4-8DE2-B43B-7907EB2ABF43}"/>
              </a:ext>
            </a:extLst>
          </p:cNvPr>
          <p:cNvGrpSpPr/>
          <p:nvPr/>
        </p:nvGrpSpPr>
        <p:grpSpPr>
          <a:xfrm>
            <a:off x="6260340" y="5367128"/>
            <a:ext cx="518851" cy="205821"/>
            <a:chOff x="187860" y="1853539"/>
            <a:chExt cx="797091" cy="280802"/>
          </a:xfrm>
        </p:grpSpPr>
        <p:sp>
          <p:nvSpPr>
            <p:cNvPr id="2407" name="직사각형 2406">
              <a:extLst>
                <a:ext uri="{FF2B5EF4-FFF2-40B4-BE49-F238E27FC236}">
                  <a16:creationId xmlns:a16="http://schemas.microsoft.com/office/drawing/2014/main" id="{791DC7D4-86D2-FAB6-BE84-EAB77295582B}"/>
                </a:ext>
              </a:extLst>
            </p:cNvPr>
            <p:cNvSpPr/>
            <p:nvPr/>
          </p:nvSpPr>
          <p:spPr>
            <a:xfrm>
              <a:off x="412396" y="1853539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SACE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2408" name="직사각형 2407">
              <a:extLst>
                <a:ext uri="{FF2B5EF4-FFF2-40B4-BE49-F238E27FC236}">
                  <a16:creationId xmlns:a16="http://schemas.microsoft.com/office/drawing/2014/main" id="{73C48E47-7F4F-6F34-E8F4-7D34DE26AA25}"/>
                </a:ext>
              </a:extLst>
            </p:cNvPr>
            <p:cNvSpPr/>
            <p:nvPr/>
          </p:nvSpPr>
          <p:spPr>
            <a:xfrm>
              <a:off x="187860" y="1853542"/>
              <a:ext cx="224538" cy="280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09" name="그룹 2408">
            <a:extLst>
              <a:ext uri="{FF2B5EF4-FFF2-40B4-BE49-F238E27FC236}">
                <a16:creationId xmlns:a16="http://schemas.microsoft.com/office/drawing/2014/main" id="{0C8EA346-0F26-335E-EC60-14DDE3DE16B6}"/>
              </a:ext>
            </a:extLst>
          </p:cNvPr>
          <p:cNvGrpSpPr/>
          <p:nvPr/>
        </p:nvGrpSpPr>
        <p:grpSpPr>
          <a:xfrm>
            <a:off x="6260340" y="5620683"/>
            <a:ext cx="518851" cy="205823"/>
            <a:chOff x="187860" y="1853540"/>
            <a:chExt cx="797092" cy="280805"/>
          </a:xfrm>
        </p:grpSpPr>
        <p:sp>
          <p:nvSpPr>
            <p:cNvPr id="2410" name="직사각형 2409">
              <a:extLst>
                <a:ext uri="{FF2B5EF4-FFF2-40B4-BE49-F238E27FC236}">
                  <a16:creationId xmlns:a16="http://schemas.microsoft.com/office/drawing/2014/main" id="{B8B16BD6-4D51-AD86-FDC1-71D7824482DB}"/>
                </a:ext>
              </a:extLst>
            </p:cNvPr>
            <p:cNvSpPr/>
            <p:nvPr/>
          </p:nvSpPr>
          <p:spPr>
            <a:xfrm>
              <a:off x="412396" y="1853540"/>
              <a:ext cx="572556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SACE2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2411" name="직사각형 2410">
              <a:extLst>
                <a:ext uri="{FF2B5EF4-FFF2-40B4-BE49-F238E27FC236}">
                  <a16:creationId xmlns:a16="http://schemas.microsoft.com/office/drawing/2014/main" id="{4E2DD3A7-C38E-690D-CF66-9A6E392ADD25}"/>
                </a:ext>
              </a:extLst>
            </p:cNvPr>
            <p:cNvSpPr/>
            <p:nvPr/>
          </p:nvSpPr>
          <p:spPr>
            <a:xfrm>
              <a:off x="187860" y="185354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12" name="그룹 2411">
            <a:extLst>
              <a:ext uri="{FF2B5EF4-FFF2-40B4-BE49-F238E27FC236}">
                <a16:creationId xmlns:a16="http://schemas.microsoft.com/office/drawing/2014/main" id="{20120569-AFF5-B52A-235A-FFECFFC525A3}"/>
              </a:ext>
            </a:extLst>
          </p:cNvPr>
          <p:cNvGrpSpPr/>
          <p:nvPr/>
        </p:nvGrpSpPr>
        <p:grpSpPr>
          <a:xfrm>
            <a:off x="6260340" y="5879428"/>
            <a:ext cx="518851" cy="205821"/>
            <a:chOff x="187860" y="1853539"/>
            <a:chExt cx="797091" cy="280802"/>
          </a:xfrm>
        </p:grpSpPr>
        <p:sp>
          <p:nvSpPr>
            <p:cNvPr id="2413" name="직사각형 2412">
              <a:extLst>
                <a:ext uri="{FF2B5EF4-FFF2-40B4-BE49-F238E27FC236}">
                  <a16:creationId xmlns:a16="http://schemas.microsoft.com/office/drawing/2014/main" id="{92221C8B-1BFA-758C-6184-BFC2F1C39BAF}"/>
                </a:ext>
              </a:extLst>
            </p:cNvPr>
            <p:cNvSpPr/>
            <p:nvPr/>
          </p:nvSpPr>
          <p:spPr>
            <a:xfrm>
              <a:off x="412396" y="1853539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STA1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2414" name="직사각형 2413">
              <a:extLst>
                <a:ext uri="{FF2B5EF4-FFF2-40B4-BE49-F238E27FC236}">
                  <a16:creationId xmlns:a16="http://schemas.microsoft.com/office/drawing/2014/main" id="{80CAA57F-9A36-8D80-8636-120BA9829B7E}"/>
                </a:ext>
              </a:extLst>
            </p:cNvPr>
            <p:cNvSpPr/>
            <p:nvPr/>
          </p:nvSpPr>
          <p:spPr>
            <a:xfrm>
              <a:off x="187860" y="1853542"/>
              <a:ext cx="224538" cy="280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15" name="그룹 2414">
            <a:extLst>
              <a:ext uri="{FF2B5EF4-FFF2-40B4-BE49-F238E27FC236}">
                <a16:creationId xmlns:a16="http://schemas.microsoft.com/office/drawing/2014/main" id="{4B99BD59-C32B-B2B1-ED80-0FBD9B4B8543}"/>
              </a:ext>
            </a:extLst>
          </p:cNvPr>
          <p:cNvGrpSpPr/>
          <p:nvPr/>
        </p:nvGrpSpPr>
        <p:grpSpPr>
          <a:xfrm>
            <a:off x="6835167" y="4063440"/>
            <a:ext cx="518851" cy="205820"/>
            <a:chOff x="180188" y="1883754"/>
            <a:chExt cx="797092" cy="280801"/>
          </a:xfrm>
        </p:grpSpPr>
        <p:sp>
          <p:nvSpPr>
            <p:cNvPr id="2416" name="직사각형 2415">
              <a:extLst>
                <a:ext uri="{FF2B5EF4-FFF2-40B4-BE49-F238E27FC236}">
                  <a16:creationId xmlns:a16="http://schemas.microsoft.com/office/drawing/2014/main" id="{796E57AC-2151-B5E3-EF67-99F25FC0BF3F}"/>
                </a:ext>
              </a:extLst>
            </p:cNvPr>
            <p:cNvSpPr/>
            <p:nvPr/>
          </p:nvSpPr>
          <p:spPr>
            <a:xfrm>
              <a:off x="404724" y="1883754"/>
              <a:ext cx="572556" cy="279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원자력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사업실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417" name="직사각형 2416">
              <a:extLst>
                <a:ext uri="{FF2B5EF4-FFF2-40B4-BE49-F238E27FC236}">
                  <a16:creationId xmlns:a16="http://schemas.microsoft.com/office/drawing/2014/main" id="{E03754FA-FEEA-2FBB-77E5-3D36F2423C79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18" name="그룹 2417">
            <a:extLst>
              <a:ext uri="{FF2B5EF4-FFF2-40B4-BE49-F238E27FC236}">
                <a16:creationId xmlns:a16="http://schemas.microsoft.com/office/drawing/2014/main" id="{2D94F10A-C41F-8FD7-FF09-31CD1B36ACD5}"/>
              </a:ext>
            </a:extLst>
          </p:cNvPr>
          <p:cNvGrpSpPr/>
          <p:nvPr/>
        </p:nvGrpSpPr>
        <p:grpSpPr>
          <a:xfrm>
            <a:off x="6835167" y="4322273"/>
            <a:ext cx="518851" cy="205820"/>
            <a:chOff x="180188" y="1883754"/>
            <a:chExt cx="797092" cy="280801"/>
          </a:xfrm>
        </p:grpSpPr>
        <p:sp>
          <p:nvSpPr>
            <p:cNvPr id="2419" name="직사각형 2418">
              <a:extLst>
                <a:ext uri="{FF2B5EF4-FFF2-40B4-BE49-F238E27FC236}">
                  <a16:creationId xmlns:a16="http://schemas.microsoft.com/office/drawing/2014/main" id="{D1614E2C-70C2-1234-E1B2-DE98C138C197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원자력사업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추진팀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420" name="직사각형 2419">
              <a:extLst>
                <a:ext uri="{FF2B5EF4-FFF2-40B4-BE49-F238E27FC236}">
                  <a16:creationId xmlns:a16="http://schemas.microsoft.com/office/drawing/2014/main" id="{C385F04A-269D-AF72-0A90-9D3331C88013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21" name="그룹 2420">
            <a:extLst>
              <a:ext uri="{FF2B5EF4-FFF2-40B4-BE49-F238E27FC236}">
                <a16:creationId xmlns:a16="http://schemas.microsoft.com/office/drawing/2014/main" id="{89BFA04B-B86F-0845-2617-AA68392FEA7B}"/>
              </a:ext>
            </a:extLst>
          </p:cNvPr>
          <p:cNvGrpSpPr/>
          <p:nvPr/>
        </p:nvGrpSpPr>
        <p:grpSpPr>
          <a:xfrm>
            <a:off x="6835167" y="4581955"/>
            <a:ext cx="518851" cy="205820"/>
            <a:chOff x="180188" y="1883754"/>
            <a:chExt cx="797092" cy="280801"/>
          </a:xfrm>
        </p:grpSpPr>
        <p:sp>
          <p:nvSpPr>
            <p:cNvPr id="2422" name="직사각형 2421">
              <a:extLst>
                <a:ext uri="{FF2B5EF4-FFF2-40B4-BE49-F238E27FC236}">
                  <a16:creationId xmlns:a16="http://schemas.microsoft.com/office/drawing/2014/main" id="{E7AFF6AC-C6BA-2481-8CDA-EB1E9ABD448C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원자력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설계팀</a:t>
              </a:r>
            </a:p>
          </p:txBody>
        </p:sp>
        <p:sp>
          <p:nvSpPr>
            <p:cNvPr id="2423" name="직사각형 2422">
              <a:extLst>
                <a:ext uri="{FF2B5EF4-FFF2-40B4-BE49-F238E27FC236}">
                  <a16:creationId xmlns:a16="http://schemas.microsoft.com/office/drawing/2014/main" id="{7FE0B045-C7B1-A00D-EE31-D259A880FC83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24" name="그룹 2423">
            <a:extLst>
              <a:ext uri="{FF2B5EF4-FFF2-40B4-BE49-F238E27FC236}">
                <a16:creationId xmlns:a16="http://schemas.microsoft.com/office/drawing/2014/main" id="{2D757C65-2D3A-3124-CFEE-E1B1C24B2198}"/>
              </a:ext>
            </a:extLst>
          </p:cNvPr>
          <p:cNvGrpSpPr/>
          <p:nvPr/>
        </p:nvGrpSpPr>
        <p:grpSpPr>
          <a:xfrm>
            <a:off x="6835167" y="5367128"/>
            <a:ext cx="518851" cy="205825"/>
            <a:chOff x="187954" y="1861055"/>
            <a:chExt cx="797091" cy="280807"/>
          </a:xfrm>
        </p:grpSpPr>
        <p:sp>
          <p:nvSpPr>
            <p:cNvPr id="2425" name="직사각형 2424">
              <a:extLst>
                <a:ext uri="{FF2B5EF4-FFF2-40B4-BE49-F238E27FC236}">
                  <a16:creationId xmlns:a16="http://schemas.microsoft.com/office/drawing/2014/main" id="{78B48E7A-91CB-6347-748B-4CA64FBF0F12}"/>
                </a:ext>
              </a:extLst>
            </p:cNvPr>
            <p:cNvSpPr/>
            <p:nvPr/>
          </p:nvSpPr>
          <p:spPr>
            <a:xfrm>
              <a:off x="412490" y="1861055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P2E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사업팀</a:t>
              </a:r>
            </a:p>
          </p:txBody>
        </p:sp>
        <p:sp>
          <p:nvSpPr>
            <p:cNvPr id="2426" name="직사각형 2425">
              <a:extLst>
                <a:ext uri="{FF2B5EF4-FFF2-40B4-BE49-F238E27FC236}">
                  <a16:creationId xmlns:a16="http://schemas.microsoft.com/office/drawing/2014/main" id="{5BF95216-3BB5-979A-A824-F52F2AF8BA90}"/>
                </a:ext>
              </a:extLst>
            </p:cNvPr>
            <p:cNvSpPr/>
            <p:nvPr/>
          </p:nvSpPr>
          <p:spPr>
            <a:xfrm>
              <a:off x="187954" y="1861063"/>
              <a:ext cx="224538" cy="280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33" name="그룹 2632">
            <a:extLst>
              <a:ext uri="{FF2B5EF4-FFF2-40B4-BE49-F238E27FC236}">
                <a16:creationId xmlns:a16="http://schemas.microsoft.com/office/drawing/2014/main" id="{5D18D0D8-AB24-15A5-25E7-42238FDFF5A1}"/>
              </a:ext>
            </a:extLst>
          </p:cNvPr>
          <p:cNvGrpSpPr/>
          <p:nvPr/>
        </p:nvGrpSpPr>
        <p:grpSpPr>
          <a:xfrm>
            <a:off x="7414199" y="4063438"/>
            <a:ext cx="518851" cy="205811"/>
            <a:chOff x="180188" y="1884016"/>
            <a:chExt cx="797092" cy="280792"/>
          </a:xfrm>
        </p:grpSpPr>
        <p:sp>
          <p:nvSpPr>
            <p:cNvPr id="2634" name="직사각형 2633">
              <a:extLst>
                <a:ext uri="{FF2B5EF4-FFF2-40B4-BE49-F238E27FC236}">
                  <a16:creationId xmlns:a16="http://schemas.microsoft.com/office/drawing/2014/main" id="{05203707-C8AA-DA83-5545-78B514FDD7FA}"/>
                </a:ext>
              </a:extLst>
            </p:cNvPr>
            <p:cNvSpPr/>
            <p:nvPr/>
          </p:nvSpPr>
          <p:spPr>
            <a:xfrm>
              <a:off x="404724" y="1884016"/>
              <a:ext cx="572556" cy="27949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기본설계실</a:t>
              </a:r>
            </a:p>
          </p:txBody>
        </p:sp>
        <p:sp>
          <p:nvSpPr>
            <p:cNvPr id="2635" name="직사각형 2634">
              <a:extLst>
                <a:ext uri="{FF2B5EF4-FFF2-40B4-BE49-F238E27FC236}">
                  <a16:creationId xmlns:a16="http://schemas.microsoft.com/office/drawing/2014/main" id="{83A095DD-9954-9F13-7243-C95ADA78F614}"/>
                </a:ext>
              </a:extLst>
            </p:cNvPr>
            <p:cNvSpPr/>
            <p:nvPr/>
          </p:nvSpPr>
          <p:spPr>
            <a:xfrm>
              <a:off x="180188" y="1884016"/>
              <a:ext cx="224538" cy="2807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36" name="그룹 2635">
            <a:extLst>
              <a:ext uri="{FF2B5EF4-FFF2-40B4-BE49-F238E27FC236}">
                <a16:creationId xmlns:a16="http://schemas.microsoft.com/office/drawing/2014/main" id="{FA4759D4-7852-75C9-3DEC-3CB7DB109430}"/>
              </a:ext>
            </a:extLst>
          </p:cNvPr>
          <p:cNvGrpSpPr/>
          <p:nvPr/>
        </p:nvGrpSpPr>
        <p:grpSpPr>
          <a:xfrm>
            <a:off x="7414199" y="4581955"/>
            <a:ext cx="518851" cy="205820"/>
            <a:chOff x="180188" y="1883754"/>
            <a:chExt cx="797092" cy="280801"/>
          </a:xfrm>
        </p:grpSpPr>
        <p:sp>
          <p:nvSpPr>
            <p:cNvPr id="2637" name="직사각형 2636">
              <a:extLst>
                <a:ext uri="{FF2B5EF4-FFF2-40B4-BE49-F238E27FC236}">
                  <a16:creationId xmlns:a16="http://schemas.microsoft.com/office/drawing/2014/main" id="{698FA76F-4351-2966-5579-D49BFDBE0DB4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기본설계팀</a:t>
              </a:r>
            </a:p>
          </p:txBody>
        </p:sp>
        <p:sp>
          <p:nvSpPr>
            <p:cNvPr id="2638" name="직사각형 2637">
              <a:extLst>
                <a:ext uri="{FF2B5EF4-FFF2-40B4-BE49-F238E27FC236}">
                  <a16:creationId xmlns:a16="http://schemas.microsoft.com/office/drawing/2014/main" id="{0DDB0878-DE40-A75A-FAD1-A22D3EEBE1ED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39" name="그룹 2638">
            <a:extLst>
              <a:ext uri="{FF2B5EF4-FFF2-40B4-BE49-F238E27FC236}">
                <a16:creationId xmlns:a16="http://schemas.microsoft.com/office/drawing/2014/main" id="{E452FE0A-8B0B-9C73-B24A-5BA453F06C8E}"/>
              </a:ext>
            </a:extLst>
          </p:cNvPr>
          <p:cNvGrpSpPr/>
          <p:nvPr/>
        </p:nvGrpSpPr>
        <p:grpSpPr>
          <a:xfrm>
            <a:off x="7414199" y="4844592"/>
            <a:ext cx="518851" cy="205820"/>
            <a:chOff x="180188" y="1883754"/>
            <a:chExt cx="797092" cy="280801"/>
          </a:xfrm>
        </p:grpSpPr>
        <p:sp>
          <p:nvSpPr>
            <p:cNvPr id="2640" name="직사각형 2639">
              <a:extLst>
                <a:ext uri="{FF2B5EF4-FFF2-40B4-BE49-F238E27FC236}">
                  <a16:creationId xmlns:a16="http://schemas.microsoft.com/office/drawing/2014/main" id="{02B7EA5B-549D-B9A1-BF04-81BA07B2A5D2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50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화공프로세스</a:t>
              </a:r>
              <a:endParaRPr lang="en-US" altLang="ko-KR" sz="50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설계팀</a:t>
              </a:r>
            </a:p>
          </p:txBody>
        </p:sp>
        <p:sp>
          <p:nvSpPr>
            <p:cNvPr id="2641" name="직사각형 2640">
              <a:extLst>
                <a:ext uri="{FF2B5EF4-FFF2-40B4-BE49-F238E27FC236}">
                  <a16:creationId xmlns:a16="http://schemas.microsoft.com/office/drawing/2014/main" id="{18623899-694F-A141-6AEE-AC0EF750CD26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42" name="그룹 2641">
            <a:extLst>
              <a:ext uri="{FF2B5EF4-FFF2-40B4-BE49-F238E27FC236}">
                <a16:creationId xmlns:a16="http://schemas.microsoft.com/office/drawing/2014/main" id="{582DA86C-AB5B-8267-F69D-C855F9159AFB}"/>
              </a:ext>
            </a:extLst>
          </p:cNvPr>
          <p:cNvGrpSpPr/>
          <p:nvPr/>
        </p:nvGrpSpPr>
        <p:grpSpPr>
          <a:xfrm>
            <a:off x="7414199" y="5102772"/>
            <a:ext cx="518851" cy="205820"/>
            <a:chOff x="180188" y="1883754"/>
            <a:chExt cx="797092" cy="280801"/>
          </a:xfrm>
        </p:grpSpPr>
        <p:sp>
          <p:nvSpPr>
            <p:cNvPr id="2643" name="직사각형 2642">
              <a:extLst>
                <a:ext uri="{FF2B5EF4-FFF2-40B4-BE49-F238E27FC236}">
                  <a16:creationId xmlns:a16="http://schemas.microsoft.com/office/drawing/2014/main" id="{B9F800E0-7C47-D475-4E2C-5E1EDF189B2A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50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전력프로세스</a:t>
              </a:r>
              <a:endParaRPr lang="en-US" altLang="ko-KR" sz="50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설계팀</a:t>
              </a:r>
            </a:p>
          </p:txBody>
        </p:sp>
        <p:sp>
          <p:nvSpPr>
            <p:cNvPr id="2644" name="직사각형 2643">
              <a:extLst>
                <a:ext uri="{FF2B5EF4-FFF2-40B4-BE49-F238E27FC236}">
                  <a16:creationId xmlns:a16="http://schemas.microsoft.com/office/drawing/2014/main" id="{52B61C62-E17F-BC1B-A463-36282708B9BA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45" name="그룹 2644">
            <a:extLst>
              <a:ext uri="{FF2B5EF4-FFF2-40B4-BE49-F238E27FC236}">
                <a16:creationId xmlns:a16="http://schemas.microsoft.com/office/drawing/2014/main" id="{64896376-963E-9201-ADB3-DAC1F2345FD7}"/>
              </a:ext>
            </a:extLst>
          </p:cNvPr>
          <p:cNvGrpSpPr/>
          <p:nvPr/>
        </p:nvGrpSpPr>
        <p:grpSpPr>
          <a:xfrm>
            <a:off x="7414729" y="5367129"/>
            <a:ext cx="518851" cy="205820"/>
            <a:chOff x="180188" y="1883754"/>
            <a:chExt cx="797092" cy="280801"/>
          </a:xfrm>
        </p:grpSpPr>
        <p:sp>
          <p:nvSpPr>
            <p:cNvPr id="2646" name="직사각형 2645">
              <a:extLst>
                <a:ext uri="{FF2B5EF4-FFF2-40B4-BE49-F238E27FC236}">
                  <a16:creationId xmlns:a16="http://schemas.microsoft.com/office/drawing/2014/main" id="{8A58AB1E-0C4B-2F90-0D8F-C3D8A08265CD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50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환경프로세스</a:t>
              </a:r>
              <a:endParaRPr lang="en-US" altLang="ko-KR" sz="50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설계팀</a:t>
              </a:r>
            </a:p>
          </p:txBody>
        </p:sp>
        <p:sp>
          <p:nvSpPr>
            <p:cNvPr id="2647" name="직사각형 2646">
              <a:extLst>
                <a:ext uri="{FF2B5EF4-FFF2-40B4-BE49-F238E27FC236}">
                  <a16:creationId xmlns:a16="http://schemas.microsoft.com/office/drawing/2014/main" id="{9DD6EBE8-241C-63EA-7001-26115CE4E444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48" name="그룹 2647">
            <a:extLst>
              <a:ext uri="{FF2B5EF4-FFF2-40B4-BE49-F238E27FC236}">
                <a16:creationId xmlns:a16="http://schemas.microsoft.com/office/drawing/2014/main" id="{F0401E16-DCEC-6383-E7F7-5924FDDA653B}"/>
              </a:ext>
            </a:extLst>
          </p:cNvPr>
          <p:cNvGrpSpPr/>
          <p:nvPr/>
        </p:nvGrpSpPr>
        <p:grpSpPr>
          <a:xfrm>
            <a:off x="7414729" y="5620684"/>
            <a:ext cx="518851" cy="205820"/>
            <a:chOff x="180188" y="1883754"/>
            <a:chExt cx="797092" cy="280801"/>
          </a:xfrm>
        </p:grpSpPr>
        <p:sp>
          <p:nvSpPr>
            <p:cNvPr id="2649" name="직사각형 2648">
              <a:extLst>
                <a:ext uri="{FF2B5EF4-FFF2-40B4-BE49-F238E27FC236}">
                  <a16:creationId xmlns:a16="http://schemas.microsoft.com/office/drawing/2014/main" id="{CC1B501E-48CF-0EAF-9C37-0B1E10A336D1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플랜트안전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소방설계팀</a:t>
              </a:r>
            </a:p>
          </p:txBody>
        </p:sp>
        <p:sp>
          <p:nvSpPr>
            <p:cNvPr id="2650" name="직사각형 2649">
              <a:extLst>
                <a:ext uri="{FF2B5EF4-FFF2-40B4-BE49-F238E27FC236}">
                  <a16:creationId xmlns:a16="http://schemas.microsoft.com/office/drawing/2014/main" id="{7FAB5354-88BF-111E-4202-C4DDC13750C5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51" name="그룹 2650">
            <a:extLst>
              <a:ext uri="{FF2B5EF4-FFF2-40B4-BE49-F238E27FC236}">
                <a16:creationId xmlns:a16="http://schemas.microsoft.com/office/drawing/2014/main" id="{3CE66A1F-CB38-311D-1BFC-117439D6E965}"/>
              </a:ext>
            </a:extLst>
          </p:cNvPr>
          <p:cNvGrpSpPr/>
          <p:nvPr/>
        </p:nvGrpSpPr>
        <p:grpSpPr>
          <a:xfrm>
            <a:off x="7993947" y="4062792"/>
            <a:ext cx="518851" cy="205820"/>
            <a:chOff x="180188" y="1883754"/>
            <a:chExt cx="797092" cy="280801"/>
          </a:xfrm>
        </p:grpSpPr>
        <p:sp>
          <p:nvSpPr>
            <p:cNvPr id="2652" name="직사각형 2651">
              <a:extLst>
                <a:ext uri="{FF2B5EF4-FFF2-40B4-BE49-F238E27FC236}">
                  <a16:creationId xmlns:a16="http://schemas.microsoft.com/office/drawing/2014/main" id="{35B047E5-57C4-0176-2ECE-98452324167E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설계실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653" name="직사각형 2652">
              <a:extLst>
                <a:ext uri="{FF2B5EF4-FFF2-40B4-BE49-F238E27FC236}">
                  <a16:creationId xmlns:a16="http://schemas.microsoft.com/office/drawing/2014/main" id="{1F7D5E0D-5301-ACB1-EA19-2D17AA732AB5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54" name="그룹 2653">
            <a:extLst>
              <a:ext uri="{FF2B5EF4-FFF2-40B4-BE49-F238E27FC236}">
                <a16:creationId xmlns:a16="http://schemas.microsoft.com/office/drawing/2014/main" id="{37C32B58-7B8C-474B-D30C-AF6C4345D21A}"/>
              </a:ext>
            </a:extLst>
          </p:cNvPr>
          <p:cNvGrpSpPr/>
          <p:nvPr/>
        </p:nvGrpSpPr>
        <p:grpSpPr>
          <a:xfrm>
            <a:off x="7993947" y="4322273"/>
            <a:ext cx="518851" cy="205820"/>
            <a:chOff x="180188" y="1883754"/>
            <a:chExt cx="797092" cy="280801"/>
          </a:xfrm>
        </p:grpSpPr>
        <p:sp>
          <p:nvSpPr>
            <p:cNvPr id="2655" name="직사각형 2654">
              <a:extLst>
                <a:ext uri="{FF2B5EF4-FFF2-40B4-BE49-F238E27FC236}">
                  <a16:creationId xmlns:a16="http://schemas.microsoft.com/office/drawing/2014/main" id="{D45CC0C5-36FE-A8E6-1B30-EEA4FA489CF0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플랜트회전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기계설계팀</a:t>
              </a:r>
            </a:p>
          </p:txBody>
        </p:sp>
        <p:sp>
          <p:nvSpPr>
            <p:cNvPr id="2656" name="직사각형 2655">
              <a:extLst>
                <a:ext uri="{FF2B5EF4-FFF2-40B4-BE49-F238E27FC236}">
                  <a16:creationId xmlns:a16="http://schemas.microsoft.com/office/drawing/2014/main" id="{AB91D5D0-EE49-D31C-0CA4-F38FEA531A13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57" name="그룹 2656">
            <a:extLst>
              <a:ext uri="{FF2B5EF4-FFF2-40B4-BE49-F238E27FC236}">
                <a16:creationId xmlns:a16="http://schemas.microsoft.com/office/drawing/2014/main" id="{9384B537-E651-5E28-DE51-8C8EDB266509}"/>
              </a:ext>
            </a:extLst>
          </p:cNvPr>
          <p:cNvGrpSpPr/>
          <p:nvPr/>
        </p:nvGrpSpPr>
        <p:grpSpPr>
          <a:xfrm>
            <a:off x="7993947" y="4581955"/>
            <a:ext cx="518851" cy="205820"/>
            <a:chOff x="180188" y="1883754"/>
            <a:chExt cx="797092" cy="280801"/>
          </a:xfrm>
        </p:grpSpPr>
        <p:sp>
          <p:nvSpPr>
            <p:cNvPr id="2658" name="직사각형 2657">
              <a:extLst>
                <a:ext uri="{FF2B5EF4-FFF2-40B4-BE49-F238E27FC236}">
                  <a16:creationId xmlns:a16="http://schemas.microsoft.com/office/drawing/2014/main" id="{CCCB103C-5685-AC35-5FE9-2B0936B9C74C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플랜트장치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기계설계팀</a:t>
              </a:r>
            </a:p>
          </p:txBody>
        </p:sp>
        <p:sp>
          <p:nvSpPr>
            <p:cNvPr id="2659" name="직사각형 2658">
              <a:extLst>
                <a:ext uri="{FF2B5EF4-FFF2-40B4-BE49-F238E27FC236}">
                  <a16:creationId xmlns:a16="http://schemas.microsoft.com/office/drawing/2014/main" id="{43FA6E41-1204-BE89-646A-B3D9E3422560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60" name="그룹 2659">
            <a:extLst>
              <a:ext uri="{FF2B5EF4-FFF2-40B4-BE49-F238E27FC236}">
                <a16:creationId xmlns:a16="http://schemas.microsoft.com/office/drawing/2014/main" id="{A41F2B0F-904A-5AC4-3E66-FDCFF6B2CC7F}"/>
              </a:ext>
            </a:extLst>
          </p:cNvPr>
          <p:cNvGrpSpPr/>
          <p:nvPr/>
        </p:nvGrpSpPr>
        <p:grpSpPr>
          <a:xfrm>
            <a:off x="7993947" y="4844592"/>
            <a:ext cx="518851" cy="205820"/>
            <a:chOff x="180188" y="1883754"/>
            <a:chExt cx="797092" cy="280801"/>
          </a:xfrm>
        </p:grpSpPr>
        <p:sp>
          <p:nvSpPr>
            <p:cNvPr id="2661" name="직사각형 2660">
              <a:extLst>
                <a:ext uri="{FF2B5EF4-FFF2-40B4-BE49-F238E27FC236}">
                  <a16:creationId xmlns:a16="http://schemas.microsoft.com/office/drawing/2014/main" id="{3F04C98D-47A3-D780-09FF-231D58E109B6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배관설계팀</a:t>
              </a:r>
            </a:p>
          </p:txBody>
        </p:sp>
        <p:sp>
          <p:nvSpPr>
            <p:cNvPr id="2662" name="직사각형 2661">
              <a:extLst>
                <a:ext uri="{FF2B5EF4-FFF2-40B4-BE49-F238E27FC236}">
                  <a16:creationId xmlns:a16="http://schemas.microsoft.com/office/drawing/2014/main" id="{F4B6CED6-D2DB-1BA5-EEEB-ED286EAED168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63" name="그룹 2662">
            <a:extLst>
              <a:ext uri="{FF2B5EF4-FFF2-40B4-BE49-F238E27FC236}">
                <a16:creationId xmlns:a16="http://schemas.microsoft.com/office/drawing/2014/main" id="{7BA5DF9B-C474-6651-0CB1-1858061F583D}"/>
              </a:ext>
            </a:extLst>
          </p:cNvPr>
          <p:cNvGrpSpPr/>
          <p:nvPr/>
        </p:nvGrpSpPr>
        <p:grpSpPr>
          <a:xfrm>
            <a:off x="7993947" y="5102772"/>
            <a:ext cx="518851" cy="205820"/>
            <a:chOff x="180188" y="1883754"/>
            <a:chExt cx="797092" cy="280801"/>
          </a:xfrm>
        </p:grpSpPr>
        <p:sp>
          <p:nvSpPr>
            <p:cNvPr id="2664" name="직사각형 2663">
              <a:extLst>
                <a:ext uri="{FF2B5EF4-FFF2-40B4-BE49-F238E27FC236}">
                  <a16:creationId xmlns:a16="http://schemas.microsoft.com/office/drawing/2014/main" id="{92368083-E1A4-C766-6493-711C7184ED90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전기설계팀</a:t>
              </a:r>
            </a:p>
          </p:txBody>
        </p:sp>
        <p:sp>
          <p:nvSpPr>
            <p:cNvPr id="2665" name="직사각형 2664">
              <a:extLst>
                <a:ext uri="{FF2B5EF4-FFF2-40B4-BE49-F238E27FC236}">
                  <a16:creationId xmlns:a16="http://schemas.microsoft.com/office/drawing/2014/main" id="{9EEFFD51-84F0-5C6E-91A9-18FC18E28470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66" name="그룹 2665">
            <a:extLst>
              <a:ext uri="{FF2B5EF4-FFF2-40B4-BE49-F238E27FC236}">
                <a16:creationId xmlns:a16="http://schemas.microsoft.com/office/drawing/2014/main" id="{AC257C27-5BF0-F4B0-40EE-0E71194D20A9}"/>
              </a:ext>
            </a:extLst>
          </p:cNvPr>
          <p:cNvGrpSpPr/>
          <p:nvPr/>
        </p:nvGrpSpPr>
        <p:grpSpPr>
          <a:xfrm>
            <a:off x="7990100" y="5367129"/>
            <a:ext cx="518851" cy="205820"/>
            <a:chOff x="180188" y="1883754"/>
            <a:chExt cx="797092" cy="280801"/>
          </a:xfrm>
        </p:grpSpPr>
        <p:sp>
          <p:nvSpPr>
            <p:cNvPr id="2667" name="직사각형 2666">
              <a:extLst>
                <a:ext uri="{FF2B5EF4-FFF2-40B4-BE49-F238E27FC236}">
                  <a16:creationId xmlns:a16="http://schemas.microsoft.com/office/drawing/2014/main" id="{A5F53BFD-15B3-9248-BC29-2F8C36CC98FE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C&amp;I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설계팀</a:t>
              </a:r>
            </a:p>
          </p:txBody>
        </p:sp>
        <p:sp>
          <p:nvSpPr>
            <p:cNvPr id="2668" name="직사각형 2667">
              <a:extLst>
                <a:ext uri="{FF2B5EF4-FFF2-40B4-BE49-F238E27FC236}">
                  <a16:creationId xmlns:a16="http://schemas.microsoft.com/office/drawing/2014/main" id="{497CCD7A-998D-6737-6330-1A00703A1DFC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69" name="그룹 2668">
            <a:extLst>
              <a:ext uri="{FF2B5EF4-FFF2-40B4-BE49-F238E27FC236}">
                <a16:creationId xmlns:a16="http://schemas.microsoft.com/office/drawing/2014/main" id="{9DD1CD7F-ABCF-4CFB-1D22-7028524B8CD5}"/>
              </a:ext>
            </a:extLst>
          </p:cNvPr>
          <p:cNvGrpSpPr/>
          <p:nvPr/>
        </p:nvGrpSpPr>
        <p:grpSpPr>
          <a:xfrm>
            <a:off x="8571404" y="4062792"/>
            <a:ext cx="518851" cy="205820"/>
            <a:chOff x="180188" y="1883754"/>
            <a:chExt cx="797092" cy="280801"/>
          </a:xfrm>
        </p:grpSpPr>
        <p:sp>
          <p:nvSpPr>
            <p:cNvPr id="2670" name="직사각형 2669">
              <a:extLst>
                <a:ext uri="{FF2B5EF4-FFF2-40B4-BE49-F238E27FC236}">
                  <a16:creationId xmlns:a16="http://schemas.microsoft.com/office/drawing/2014/main" id="{B9FECCA1-1818-FA92-16DD-224CEC2EBAD3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토건설계실</a:t>
              </a:r>
            </a:p>
          </p:txBody>
        </p:sp>
        <p:sp>
          <p:nvSpPr>
            <p:cNvPr id="2671" name="직사각형 2670">
              <a:extLst>
                <a:ext uri="{FF2B5EF4-FFF2-40B4-BE49-F238E27FC236}">
                  <a16:creationId xmlns:a16="http://schemas.microsoft.com/office/drawing/2014/main" id="{153EF4E3-DBAC-7157-FBD8-52EDE1F814BA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72" name="그룹 2671">
            <a:extLst>
              <a:ext uri="{FF2B5EF4-FFF2-40B4-BE49-F238E27FC236}">
                <a16:creationId xmlns:a16="http://schemas.microsoft.com/office/drawing/2014/main" id="{43157AE1-3422-BB5D-CDD8-F437011422E5}"/>
              </a:ext>
            </a:extLst>
          </p:cNvPr>
          <p:cNvGrpSpPr/>
          <p:nvPr/>
        </p:nvGrpSpPr>
        <p:grpSpPr>
          <a:xfrm>
            <a:off x="8571404" y="4322273"/>
            <a:ext cx="518851" cy="205821"/>
            <a:chOff x="180188" y="1883752"/>
            <a:chExt cx="797092" cy="280803"/>
          </a:xfrm>
        </p:grpSpPr>
        <p:sp>
          <p:nvSpPr>
            <p:cNvPr id="2673" name="직사각형 2672">
              <a:extLst>
                <a:ext uri="{FF2B5EF4-FFF2-40B4-BE49-F238E27FC236}">
                  <a16:creationId xmlns:a16="http://schemas.microsoft.com/office/drawing/2014/main" id="{40B9CB73-9B1C-A340-BE4B-C5AB43D2B365}"/>
                </a:ext>
              </a:extLst>
            </p:cNvPr>
            <p:cNvSpPr/>
            <p:nvPr/>
          </p:nvSpPr>
          <p:spPr>
            <a:xfrm>
              <a:off x="404724" y="1883752"/>
              <a:ext cx="572556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토목설계팀</a:t>
              </a:r>
            </a:p>
          </p:txBody>
        </p:sp>
        <p:sp>
          <p:nvSpPr>
            <p:cNvPr id="2674" name="직사각형 2673">
              <a:extLst>
                <a:ext uri="{FF2B5EF4-FFF2-40B4-BE49-F238E27FC236}">
                  <a16:creationId xmlns:a16="http://schemas.microsoft.com/office/drawing/2014/main" id="{B5A1605A-713D-BE45-DE85-3901B782EBE2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75" name="그룹 2674">
            <a:extLst>
              <a:ext uri="{FF2B5EF4-FFF2-40B4-BE49-F238E27FC236}">
                <a16:creationId xmlns:a16="http://schemas.microsoft.com/office/drawing/2014/main" id="{9E1575F5-CACC-7F88-6F43-C77018A76796}"/>
              </a:ext>
            </a:extLst>
          </p:cNvPr>
          <p:cNvGrpSpPr/>
          <p:nvPr/>
        </p:nvGrpSpPr>
        <p:grpSpPr>
          <a:xfrm>
            <a:off x="8571404" y="4581955"/>
            <a:ext cx="518851" cy="205820"/>
            <a:chOff x="180188" y="1883754"/>
            <a:chExt cx="797092" cy="280801"/>
          </a:xfrm>
        </p:grpSpPr>
        <p:sp>
          <p:nvSpPr>
            <p:cNvPr id="2676" name="직사각형 2675">
              <a:extLst>
                <a:ext uri="{FF2B5EF4-FFF2-40B4-BE49-F238E27FC236}">
                  <a16:creationId xmlns:a16="http://schemas.microsoft.com/office/drawing/2014/main" id="{3741B57A-9711-7A9D-6A47-B7547DD57D25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건축설계팀</a:t>
              </a:r>
            </a:p>
          </p:txBody>
        </p:sp>
        <p:sp>
          <p:nvSpPr>
            <p:cNvPr id="2677" name="직사각형 2676">
              <a:extLst>
                <a:ext uri="{FF2B5EF4-FFF2-40B4-BE49-F238E27FC236}">
                  <a16:creationId xmlns:a16="http://schemas.microsoft.com/office/drawing/2014/main" id="{E5074011-4AF1-D752-6FD3-016F56574947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78" name="그룹 2677">
            <a:extLst>
              <a:ext uri="{FF2B5EF4-FFF2-40B4-BE49-F238E27FC236}">
                <a16:creationId xmlns:a16="http://schemas.microsoft.com/office/drawing/2014/main" id="{4D42FF95-F0D1-405B-4ACE-F5D889B76D25}"/>
              </a:ext>
            </a:extLst>
          </p:cNvPr>
          <p:cNvGrpSpPr/>
          <p:nvPr/>
        </p:nvGrpSpPr>
        <p:grpSpPr>
          <a:xfrm>
            <a:off x="8571404" y="4844592"/>
            <a:ext cx="518851" cy="205820"/>
            <a:chOff x="180188" y="1883754"/>
            <a:chExt cx="797092" cy="280801"/>
          </a:xfrm>
        </p:grpSpPr>
        <p:sp>
          <p:nvSpPr>
            <p:cNvPr id="2679" name="직사각형 2678">
              <a:extLst>
                <a:ext uri="{FF2B5EF4-FFF2-40B4-BE49-F238E27FC236}">
                  <a16:creationId xmlns:a16="http://schemas.microsoft.com/office/drawing/2014/main" id="{3FF9B861-5650-A88B-0856-475AC0C4D417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en-US" altLang="ko-KR" sz="50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HVAC</a:t>
              </a:r>
              <a:r>
                <a:rPr lang="ko-KR" altLang="en-US" sz="50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설계팀</a:t>
              </a:r>
            </a:p>
          </p:txBody>
        </p:sp>
        <p:sp>
          <p:nvSpPr>
            <p:cNvPr id="2680" name="직사각형 2679">
              <a:extLst>
                <a:ext uri="{FF2B5EF4-FFF2-40B4-BE49-F238E27FC236}">
                  <a16:creationId xmlns:a16="http://schemas.microsoft.com/office/drawing/2014/main" id="{87C84A74-6C9D-6D6C-27A1-5822751B9164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81" name="그룹 2680">
            <a:extLst>
              <a:ext uri="{FF2B5EF4-FFF2-40B4-BE49-F238E27FC236}">
                <a16:creationId xmlns:a16="http://schemas.microsoft.com/office/drawing/2014/main" id="{AE83D622-E872-9FA4-D142-91E9ED08F0E0}"/>
              </a:ext>
            </a:extLst>
          </p:cNvPr>
          <p:cNvGrpSpPr/>
          <p:nvPr/>
        </p:nvGrpSpPr>
        <p:grpSpPr>
          <a:xfrm>
            <a:off x="7414199" y="4319680"/>
            <a:ext cx="518851" cy="205820"/>
            <a:chOff x="180188" y="1883754"/>
            <a:chExt cx="797092" cy="280801"/>
          </a:xfrm>
        </p:grpSpPr>
        <p:sp>
          <p:nvSpPr>
            <p:cNvPr id="2682" name="직사각형 2681">
              <a:extLst>
                <a:ext uri="{FF2B5EF4-FFF2-40B4-BE49-F238E27FC236}">
                  <a16:creationId xmlns:a16="http://schemas.microsoft.com/office/drawing/2014/main" id="{14CF4B33-B916-69AE-AF26-D1DC1A79CFEB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설계관리팀</a:t>
              </a:r>
            </a:p>
          </p:txBody>
        </p:sp>
        <p:sp>
          <p:nvSpPr>
            <p:cNvPr id="2683" name="직사각형 2682">
              <a:extLst>
                <a:ext uri="{FF2B5EF4-FFF2-40B4-BE49-F238E27FC236}">
                  <a16:creationId xmlns:a16="http://schemas.microsoft.com/office/drawing/2014/main" id="{9712F4EE-AFB5-4647-BC36-4A45AE0C6DD3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84" name="그룹 2683">
            <a:extLst>
              <a:ext uri="{FF2B5EF4-FFF2-40B4-BE49-F238E27FC236}">
                <a16:creationId xmlns:a16="http://schemas.microsoft.com/office/drawing/2014/main" id="{1D2406C8-338A-481F-7477-5B7D17F3B1EE}"/>
              </a:ext>
            </a:extLst>
          </p:cNvPr>
          <p:cNvGrpSpPr/>
          <p:nvPr/>
        </p:nvGrpSpPr>
        <p:grpSpPr>
          <a:xfrm>
            <a:off x="9143430" y="4062792"/>
            <a:ext cx="518851" cy="205820"/>
            <a:chOff x="180188" y="1883754"/>
            <a:chExt cx="797092" cy="280801"/>
          </a:xfrm>
        </p:grpSpPr>
        <p:sp>
          <p:nvSpPr>
            <p:cNvPr id="2685" name="직사각형 2684">
              <a:extLst>
                <a:ext uri="{FF2B5EF4-FFF2-40B4-BE49-F238E27FC236}">
                  <a16:creationId xmlns:a16="http://schemas.microsoft.com/office/drawing/2014/main" id="{97C15B61-71D1-9F58-CEA2-6E493A8FC16D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기획실</a:t>
              </a:r>
            </a:p>
          </p:txBody>
        </p:sp>
        <p:sp>
          <p:nvSpPr>
            <p:cNvPr id="2686" name="직사각형 2685">
              <a:extLst>
                <a:ext uri="{FF2B5EF4-FFF2-40B4-BE49-F238E27FC236}">
                  <a16:creationId xmlns:a16="http://schemas.microsoft.com/office/drawing/2014/main" id="{C88CC90B-0345-82E2-1520-41AF17403D4D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87" name="그룹 2686">
            <a:extLst>
              <a:ext uri="{FF2B5EF4-FFF2-40B4-BE49-F238E27FC236}">
                <a16:creationId xmlns:a16="http://schemas.microsoft.com/office/drawing/2014/main" id="{2A020956-EABA-5684-FC8E-80157D4D5DD8}"/>
              </a:ext>
            </a:extLst>
          </p:cNvPr>
          <p:cNvGrpSpPr/>
          <p:nvPr/>
        </p:nvGrpSpPr>
        <p:grpSpPr>
          <a:xfrm>
            <a:off x="9143430" y="4322273"/>
            <a:ext cx="518851" cy="205820"/>
            <a:chOff x="180188" y="1883754"/>
            <a:chExt cx="797092" cy="280801"/>
          </a:xfrm>
        </p:grpSpPr>
        <p:sp>
          <p:nvSpPr>
            <p:cNvPr id="2688" name="직사각형 2687">
              <a:extLst>
                <a:ext uri="{FF2B5EF4-FFF2-40B4-BE49-F238E27FC236}">
                  <a16:creationId xmlns:a16="http://schemas.microsoft.com/office/drawing/2014/main" id="{804C3B35-5407-67E3-B361-49E1482DB207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기획팀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689" name="직사각형 2688">
              <a:extLst>
                <a:ext uri="{FF2B5EF4-FFF2-40B4-BE49-F238E27FC236}">
                  <a16:creationId xmlns:a16="http://schemas.microsoft.com/office/drawing/2014/main" id="{D0C74475-006F-20EA-5E1F-22E26A910C27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90" name="그룹 2689">
            <a:extLst>
              <a:ext uri="{FF2B5EF4-FFF2-40B4-BE49-F238E27FC236}">
                <a16:creationId xmlns:a16="http://schemas.microsoft.com/office/drawing/2014/main" id="{53F5533E-CED8-5EB6-7710-46738DADFD3A}"/>
              </a:ext>
            </a:extLst>
          </p:cNvPr>
          <p:cNvGrpSpPr/>
          <p:nvPr/>
        </p:nvGrpSpPr>
        <p:grpSpPr>
          <a:xfrm>
            <a:off x="9143430" y="4581955"/>
            <a:ext cx="518851" cy="205820"/>
            <a:chOff x="180188" y="1883754"/>
            <a:chExt cx="797092" cy="280801"/>
          </a:xfrm>
        </p:grpSpPr>
        <p:sp>
          <p:nvSpPr>
            <p:cNvPr id="2691" name="직사각형 2690">
              <a:extLst>
                <a:ext uri="{FF2B5EF4-FFF2-40B4-BE49-F238E27FC236}">
                  <a16:creationId xmlns:a16="http://schemas.microsoft.com/office/drawing/2014/main" id="{A243E677-B0E7-F574-9D73-806495281D5B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변화관리팀</a:t>
              </a:r>
            </a:p>
          </p:txBody>
        </p:sp>
        <p:sp>
          <p:nvSpPr>
            <p:cNvPr id="2692" name="직사각형 2691">
              <a:extLst>
                <a:ext uri="{FF2B5EF4-FFF2-40B4-BE49-F238E27FC236}">
                  <a16:creationId xmlns:a16="http://schemas.microsoft.com/office/drawing/2014/main" id="{385C7155-720C-3AA9-FDF6-06C14CE59367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93" name="그룹 2692">
            <a:extLst>
              <a:ext uri="{FF2B5EF4-FFF2-40B4-BE49-F238E27FC236}">
                <a16:creationId xmlns:a16="http://schemas.microsoft.com/office/drawing/2014/main" id="{83775E3F-8C41-C1FF-274E-4A1AF12DF5DE}"/>
              </a:ext>
            </a:extLst>
          </p:cNvPr>
          <p:cNvGrpSpPr/>
          <p:nvPr/>
        </p:nvGrpSpPr>
        <p:grpSpPr>
          <a:xfrm>
            <a:off x="9143430" y="4844592"/>
            <a:ext cx="518851" cy="205820"/>
            <a:chOff x="180188" y="1883754"/>
            <a:chExt cx="797092" cy="280801"/>
          </a:xfrm>
        </p:grpSpPr>
        <p:sp>
          <p:nvSpPr>
            <p:cNvPr id="2694" name="직사각형 2693">
              <a:extLst>
                <a:ext uri="{FF2B5EF4-FFF2-40B4-BE49-F238E27FC236}">
                  <a16:creationId xmlns:a16="http://schemas.microsoft.com/office/drawing/2014/main" id="{4212F4E6-6432-D677-86D3-3F800A556193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품질안전팀</a:t>
              </a:r>
            </a:p>
          </p:txBody>
        </p:sp>
        <p:sp>
          <p:nvSpPr>
            <p:cNvPr id="2695" name="직사각형 2694">
              <a:extLst>
                <a:ext uri="{FF2B5EF4-FFF2-40B4-BE49-F238E27FC236}">
                  <a16:creationId xmlns:a16="http://schemas.microsoft.com/office/drawing/2014/main" id="{D0DE02DE-A7D3-418E-191B-483E00AE435F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96" name="그룹 2695">
            <a:extLst>
              <a:ext uri="{FF2B5EF4-FFF2-40B4-BE49-F238E27FC236}">
                <a16:creationId xmlns:a16="http://schemas.microsoft.com/office/drawing/2014/main" id="{53A4F587-CA78-44A7-F054-77E17DCB8745}"/>
              </a:ext>
            </a:extLst>
          </p:cNvPr>
          <p:cNvGrpSpPr/>
          <p:nvPr/>
        </p:nvGrpSpPr>
        <p:grpSpPr>
          <a:xfrm>
            <a:off x="9143430" y="5102772"/>
            <a:ext cx="518851" cy="205820"/>
            <a:chOff x="180188" y="1883754"/>
            <a:chExt cx="797092" cy="280801"/>
          </a:xfrm>
        </p:grpSpPr>
        <p:sp>
          <p:nvSpPr>
            <p:cNvPr id="2697" name="직사각형 2696">
              <a:extLst>
                <a:ext uri="{FF2B5EF4-FFF2-40B4-BE49-F238E27FC236}">
                  <a16:creationId xmlns:a16="http://schemas.microsoft.com/office/drawing/2014/main" id="{6983202C-84A0-7044-A38F-00E31B536B64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공정관리팀</a:t>
              </a:r>
            </a:p>
          </p:txBody>
        </p:sp>
        <p:sp>
          <p:nvSpPr>
            <p:cNvPr id="2698" name="직사각형 2697">
              <a:extLst>
                <a:ext uri="{FF2B5EF4-FFF2-40B4-BE49-F238E27FC236}">
                  <a16:creationId xmlns:a16="http://schemas.microsoft.com/office/drawing/2014/main" id="{8C0FA351-0D2B-EEE2-86C6-67D8053D20FE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99" name="그룹 2698">
            <a:extLst>
              <a:ext uri="{FF2B5EF4-FFF2-40B4-BE49-F238E27FC236}">
                <a16:creationId xmlns:a16="http://schemas.microsoft.com/office/drawing/2014/main" id="{392CF334-C7F6-DE18-DC19-5FFE3829AD51}"/>
              </a:ext>
            </a:extLst>
          </p:cNvPr>
          <p:cNvGrpSpPr/>
          <p:nvPr/>
        </p:nvGrpSpPr>
        <p:grpSpPr>
          <a:xfrm>
            <a:off x="9143430" y="5367129"/>
            <a:ext cx="518851" cy="205820"/>
            <a:chOff x="180188" y="1883754"/>
            <a:chExt cx="797092" cy="280801"/>
          </a:xfrm>
        </p:grpSpPr>
        <p:sp>
          <p:nvSpPr>
            <p:cNvPr id="2700" name="직사각형 2699">
              <a:extLst>
                <a:ext uri="{FF2B5EF4-FFF2-40B4-BE49-F238E27FC236}">
                  <a16:creationId xmlns:a16="http://schemas.microsoft.com/office/drawing/2014/main" id="{D567FC31-4EFE-C429-F7EF-087BD53F2B8F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RM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701" name="직사각형 2700">
              <a:extLst>
                <a:ext uri="{FF2B5EF4-FFF2-40B4-BE49-F238E27FC236}">
                  <a16:creationId xmlns:a16="http://schemas.microsoft.com/office/drawing/2014/main" id="{18B01AF3-9851-59AD-388E-50CBEBA3E58C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02" name="그룹 2701">
            <a:extLst>
              <a:ext uri="{FF2B5EF4-FFF2-40B4-BE49-F238E27FC236}">
                <a16:creationId xmlns:a16="http://schemas.microsoft.com/office/drawing/2014/main" id="{956176D7-29C3-930B-039E-DE859CAB7CAB}"/>
              </a:ext>
            </a:extLst>
          </p:cNvPr>
          <p:cNvGrpSpPr/>
          <p:nvPr/>
        </p:nvGrpSpPr>
        <p:grpSpPr>
          <a:xfrm>
            <a:off x="9143430" y="5620684"/>
            <a:ext cx="518851" cy="205820"/>
            <a:chOff x="180188" y="1883754"/>
            <a:chExt cx="797092" cy="280801"/>
          </a:xfrm>
        </p:grpSpPr>
        <p:sp>
          <p:nvSpPr>
            <p:cNvPr id="2703" name="직사각형 2702">
              <a:extLst>
                <a:ext uri="{FF2B5EF4-FFF2-40B4-BE49-F238E27FC236}">
                  <a16:creationId xmlns:a16="http://schemas.microsoft.com/office/drawing/2014/main" id="{A8230D95-A3CC-11A0-EE89-9424BC48B808}"/>
                </a:ext>
              </a:extLst>
            </p:cNvPr>
            <p:cNvSpPr/>
            <p:nvPr/>
          </p:nvSpPr>
          <p:spPr>
            <a:xfrm>
              <a:off x="404725" y="1883754"/>
              <a:ext cx="572555" cy="279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플랜트</a:t>
              </a:r>
              <a:endParaRPr lang="en-US" altLang="ko-KR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BI</a:t>
              </a:r>
              <a:r>
                <a:rPr lang="ko-KR" altLang="en-US" sz="602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추진팀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704" name="직사각형 2703">
              <a:extLst>
                <a:ext uri="{FF2B5EF4-FFF2-40B4-BE49-F238E27FC236}">
                  <a16:creationId xmlns:a16="http://schemas.microsoft.com/office/drawing/2014/main" id="{97503A76-7754-C438-A9CF-03CAE1EDC7EA}"/>
                </a:ext>
              </a:extLst>
            </p:cNvPr>
            <p:cNvSpPr/>
            <p:nvPr/>
          </p:nvSpPr>
          <p:spPr>
            <a:xfrm>
              <a:off x="180188" y="1883755"/>
              <a:ext cx="224538" cy="280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05" name="그룹 2704">
            <a:extLst>
              <a:ext uri="{FF2B5EF4-FFF2-40B4-BE49-F238E27FC236}">
                <a16:creationId xmlns:a16="http://schemas.microsoft.com/office/drawing/2014/main" id="{CE8EE360-9C34-58CB-EB56-1CBE241583CF}"/>
              </a:ext>
            </a:extLst>
          </p:cNvPr>
          <p:cNvGrpSpPr/>
          <p:nvPr/>
        </p:nvGrpSpPr>
        <p:grpSpPr>
          <a:xfrm>
            <a:off x="5680367" y="5102772"/>
            <a:ext cx="824765" cy="182780"/>
            <a:chOff x="3150545" y="5470368"/>
            <a:chExt cx="772136" cy="151963"/>
          </a:xfrm>
        </p:grpSpPr>
        <p:sp>
          <p:nvSpPr>
            <p:cNvPr id="2706" name="직사각형 2705">
              <a:extLst>
                <a:ext uri="{FF2B5EF4-FFF2-40B4-BE49-F238E27FC236}">
                  <a16:creationId xmlns:a16="http://schemas.microsoft.com/office/drawing/2014/main" id="{7227A66B-0E65-158F-E579-CE10E3C39320}"/>
                </a:ext>
              </a:extLst>
            </p:cNvPr>
            <p:cNvSpPr/>
            <p:nvPr/>
          </p:nvSpPr>
          <p:spPr>
            <a:xfrm>
              <a:off x="3287377" y="5470368"/>
              <a:ext cx="635304" cy="15196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프로젝트 팀 </a:t>
              </a: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(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현장</a:t>
              </a: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)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707" name="직사각형 2706">
              <a:extLst>
                <a:ext uri="{FF2B5EF4-FFF2-40B4-BE49-F238E27FC236}">
                  <a16:creationId xmlns:a16="http://schemas.microsoft.com/office/drawing/2014/main" id="{700BC7F0-95D2-8E58-694A-CE67B08376C5}"/>
                </a:ext>
              </a:extLst>
            </p:cNvPr>
            <p:cNvSpPr/>
            <p:nvPr/>
          </p:nvSpPr>
          <p:spPr>
            <a:xfrm>
              <a:off x="3150545" y="5470715"/>
              <a:ext cx="136832" cy="1513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08" name="그룹 2707">
            <a:extLst>
              <a:ext uri="{FF2B5EF4-FFF2-40B4-BE49-F238E27FC236}">
                <a16:creationId xmlns:a16="http://schemas.microsoft.com/office/drawing/2014/main" id="{CCA0F83E-17CA-D7CA-A928-C37DAFE8BB99}"/>
              </a:ext>
            </a:extLst>
          </p:cNvPr>
          <p:cNvGrpSpPr/>
          <p:nvPr/>
        </p:nvGrpSpPr>
        <p:grpSpPr>
          <a:xfrm>
            <a:off x="9143430" y="5879428"/>
            <a:ext cx="518851" cy="205820"/>
            <a:chOff x="8950735" y="5380424"/>
            <a:chExt cx="485743" cy="171119"/>
          </a:xfrm>
        </p:grpSpPr>
        <p:sp>
          <p:nvSpPr>
            <p:cNvPr id="2709" name="직사각형 2708">
              <a:extLst>
                <a:ext uri="{FF2B5EF4-FFF2-40B4-BE49-F238E27FC236}">
                  <a16:creationId xmlns:a16="http://schemas.microsoft.com/office/drawing/2014/main" id="{013D6FB6-03C0-FFDF-17D0-3D55A247C8F2}"/>
                </a:ext>
              </a:extLst>
            </p:cNvPr>
            <p:cNvSpPr/>
            <p:nvPr/>
          </p:nvSpPr>
          <p:spPr>
            <a:xfrm>
              <a:off x="9087566" y="5380424"/>
              <a:ext cx="348912" cy="1703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혁신</a:t>
              </a: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TF</a:t>
              </a:r>
              <a:endParaRPr lang="ko-KR" altLang="en-US" sz="602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Arial Narrow" panose="020B0606020202030204" pitchFamily="34" charset="0"/>
                <a:ea typeface="현대하모니 L" panose="02020603020101020101" pitchFamily="18" charset="-127"/>
              </a:endParaRPr>
            </a:p>
          </p:txBody>
        </p:sp>
        <p:sp>
          <p:nvSpPr>
            <p:cNvPr id="2710" name="직사각형 2709">
              <a:extLst>
                <a:ext uri="{FF2B5EF4-FFF2-40B4-BE49-F238E27FC236}">
                  <a16:creationId xmlns:a16="http://schemas.microsoft.com/office/drawing/2014/main" id="{D3D813AE-ACEC-496E-9187-944214C89EA6}"/>
                </a:ext>
              </a:extLst>
            </p:cNvPr>
            <p:cNvSpPr/>
            <p:nvPr/>
          </p:nvSpPr>
          <p:spPr>
            <a:xfrm>
              <a:off x="8950735" y="5380425"/>
              <a:ext cx="136832" cy="171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11" name="그룹 2710">
            <a:extLst>
              <a:ext uri="{FF2B5EF4-FFF2-40B4-BE49-F238E27FC236}">
                <a16:creationId xmlns:a16="http://schemas.microsoft.com/office/drawing/2014/main" id="{758223D7-78CE-9A67-0D11-A1AC31C78D7E}"/>
              </a:ext>
            </a:extLst>
          </p:cNvPr>
          <p:cNvGrpSpPr/>
          <p:nvPr/>
        </p:nvGrpSpPr>
        <p:grpSpPr>
          <a:xfrm>
            <a:off x="5064827" y="5879428"/>
            <a:ext cx="518851" cy="205820"/>
            <a:chOff x="5192320" y="5364455"/>
            <a:chExt cx="485743" cy="171119"/>
          </a:xfrm>
        </p:grpSpPr>
        <p:sp>
          <p:nvSpPr>
            <p:cNvPr id="2712" name="직사각형 2711">
              <a:extLst>
                <a:ext uri="{FF2B5EF4-FFF2-40B4-BE49-F238E27FC236}">
                  <a16:creationId xmlns:a16="http://schemas.microsoft.com/office/drawing/2014/main" id="{38ADE379-0788-D64C-B049-9B2CE971F0AF}"/>
                </a:ext>
              </a:extLst>
            </p:cNvPr>
            <p:cNvSpPr/>
            <p:nvPr/>
          </p:nvSpPr>
          <p:spPr>
            <a:xfrm>
              <a:off x="5329151" y="5364455"/>
              <a:ext cx="348912" cy="1703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LECO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2713" name="직사각형 2712">
              <a:extLst>
                <a:ext uri="{FF2B5EF4-FFF2-40B4-BE49-F238E27FC236}">
                  <a16:creationId xmlns:a16="http://schemas.microsoft.com/office/drawing/2014/main" id="{D7EAAE3C-289B-9218-F802-FBBA846117C7}"/>
                </a:ext>
              </a:extLst>
            </p:cNvPr>
            <p:cNvSpPr/>
            <p:nvPr/>
          </p:nvSpPr>
          <p:spPr>
            <a:xfrm>
              <a:off x="5192320" y="5364456"/>
              <a:ext cx="136832" cy="171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14" name="그룹 2713">
            <a:extLst>
              <a:ext uri="{FF2B5EF4-FFF2-40B4-BE49-F238E27FC236}">
                <a16:creationId xmlns:a16="http://schemas.microsoft.com/office/drawing/2014/main" id="{34B59BDB-FF8C-C9A3-D783-FE4182798A27}"/>
              </a:ext>
            </a:extLst>
          </p:cNvPr>
          <p:cNvGrpSpPr/>
          <p:nvPr/>
        </p:nvGrpSpPr>
        <p:grpSpPr>
          <a:xfrm>
            <a:off x="5680367" y="5879428"/>
            <a:ext cx="518852" cy="205821"/>
            <a:chOff x="5724475" y="5362769"/>
            <a:chExt cx="485744" cy="171120"/>
          </a:xfrm>
        </p:grpSpPr>
        <p:sp>
          <p:nvSpPr>
            <p:cNvPr id="2715" name="직사각형 2714">
              <a:extLst>
                <a:ext uri="{FF2B5EF4-FFF2-40B4-BE49-F238E27FC236}">
                  <a16:creationId xmlns:a16="http://schemas.microsoft.com/office/drawing/2014/main" id="{139DF68E-02BC-8A94-FBB9-B72492CA20F1}"/>
                </a:ext>
              </a:extLst>
            </p:cNvPr>
            <p:cNvSpPr/>
            <p:nvPr/>
          </p:nvSpPr>
          <p:spPr>
            <a:xfrm>
              <a:off x="5861307" y="5362769"/>
              <a:ext cx="348912" cy="1703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SSHN2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팀</a:t>
              </a:r>
            </a:p>
          </p:txBody>
        </p:sp>
        <p:sp>
          <p:nvSpPr>
            <p:cNvPr id="2716" name="직사각형 2715">
              <a:extLst>
                <a:ext uri="{FF2B5EF4-FFF2-40B4-BE49-F238E27FC236}">
                  <a16:creationId xmlns:a16="http://schemas.microsoft.com/office/drawing/2014/main" id="{E0384836-564A-33F4-373F-BDE216CC58D2}"/>
                </a:ext>
              </a:extLst>
            </p:cNvPr>
            <p:cNvSpPr/>
            <p:nvPr/>
          </p:nvSpPr>
          <p:spPr>
            <a:xfrm>
              <a:off x="5724475" y="5362772"/>
              <a:ext cx="136832" cy="1711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17" name="그룹 2716">
            <a:extLst>
              <a:ext uri="{FF2B5EF4-FFF2-40B4-BE49-F238E27FC236}">
                <a16:creationId xmlns:a16="http://schemas.microsoft.com/office/drawing/2014/main" id="{3C1C2364-DC46-FC64-5179-747D556214E4}"/>
              </a:ext>
            </a:extLst>
          </p:cNvPr>
          <p:cNvGrpSpPr/>
          <p:nvPr/>
        </p:nvGrpSpPr>
        <p:grpSpPr>
          <a:xfrm>
            <a:off x="8837517" y="3844917"/>
            <a:ext cx="824765" cy="182780"/>
            <a:chOff x="3153511" y="5487177"/>
            <a:chExt cx="772136" cy="151963"/>
          </a:xfrm>
        </p:grpSpPr>
        <p:sp>
          <p:nvSpPr>
            <p:cNvPr id="2718" name="직사각형 2717">
              <a:extLst>
                <a:ext uri="{FF2B5EF4-FFF2-40B4-BE49-F238E27FC236}">
                  <a16:creationId xmlns:a16="http://schemas.microsoft.com/office/drawing/2014/main" id="{5614588D-3776-64F1-B062-81E3C8B88910}"/>
                </a:ext>
              </a:extLst>
            </p:cNvPr>
            <p:cNvSpPr/>
            <p:nvPr/>
          </p:nvSpPr>
          <p:spPr>
            <a:xfrm>
              <a:off x="3290343" y="5487177"/>
              <a:ext cx="635304" cy="15196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7143">
                <a:defRPr/>
              </a:pPr>
              <a:r>
                <a:rPr lang="en-US" altLang="ko-KR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GEC</a:t>
              </a:r>
              <a:r>
                <a:rPr lang="ko-KR" altLang="en-US" sz="602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 Narrow" panose="020B0606020202030204" pitchFamily="34" charset="0"/>
                  <a:ea typeface="현대하모니 L" panose="02020603020101020101" pitchFamily="18" charset="-127"/>
                </a:rPr>
                <a:t>법인</a:t>
              </a:r>
            </a:p>
          </p:txBody>
        </p:sp>
        <p:sp>
          <p:nvSpPr>
            <p:cNvPr id="2719" name="직사각형 2718">
              <a:extLst>
                <a:ext uri="{FF2B5EF4-FFF2-40B4-BE49-F238E27FC236}">
                  <a16:creationId xmlns:a16="http://schemas.microsoft.com/office/drawing/2014/main" id="{FD70367F-8A10-EB69-DCD0-01BF323AE08F}"/>
                </a:ext>
              </a:extLst>
            </p:cNvPr>
            <p:cNvSpPr/>
            <p:nvPr/>
          </p:nvSpPr>
          <p:spPr>
            <a:xfrm>
              <a:off x="3153511" y="5487524"/>
              <a:ext cx="136832" cy="1513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718" tIns="45859" rIns="91718" bIns="458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7143" fontAlgn="base" latinLnBrk="0">
                <a:defRPr/>
              </a:pPr>
              <a:r>
                <a:rPr lang="ko-KR" altLang="en-US" sz="602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</a:t>
              </a:r>
              <a:endParaRPr lang="ko-KR" altLang="en-US" sz="602" ker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2725" name="텍스트 개체 틀 1">
            <a:extLst>
              <a:ext uri="{FF2B5EF4-FFF2-40B4-BE49-F238E27FC236}">
                <a16:creationId xmlns:a16="http://schemas.microsoft.com/office/drawing/2014/main" id="{B7CD1D9D-CDB9-2D0A-D474-B6FDC91CA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783" y="2465175"/>
            <a:ext cx="8611707" cy="329980"/>
          </a:xfrm>
        </p:spPr>
        <p:txBody>
          <a:bodyPr/>
          <a:lstStyle/>
          <a:p>
            <a:r>
              <a:rPr lang="ko-KR" altLang="en-US"/>
              <a:t>공사비 </a:t>
            </a:r>
            <a:r>
              <a:rPr lang="en-US" altLang="ko-KR"/>
              <a:t>COST INDEX </a:t>
            </a:r>
            <a:r>
              <a:rPr lang="ko-KR" altLang="en-US"/>
              <a:t>개선방안</a:t>
            </a:r>
          </a:p>
        </p:txBody>
      </p:sp>
      <p:sp>
        <p:nvSpPr>
          <p:cNvPr id="2721" name="Freeform 120">
            <a:extLst>
              <a:ext uri="{FF2B5EF4-FFF2-40B4-BE49-F238E27FC236}">
                <a16:creationId xmlns:a16="http://schemas.microsoft.com/office/drawing/2014/main" id="{528F5C0E-E3D7-90A0-888E-16B96AFEBBE7}"/>
              </a:ext>
            </a:extLst>
          </p:cNvPr>
          <p:cNvSpPr>
            <a:spLocks noChangeAspect="1"/>
          </p:cNvSpPr>
          <p:nvPr/>
        </p:nvSpPr>
        <p:spPr bwMode="auto">
          <a:xfrm>
            <a:off x="8968191" y="3193418"/>
            <a:ext cx="175239" cy="159503"/>
          </a:xfrm>
          <a:custGeom>
            <a:avLst/>
            <a:gdLst>
              <a:gd name="T0" fmla="*/ 0 w 648"/>
              <a:gd name="T1" fmla="*/ 2147483647 h 618"/>
              <a:gd name="T2" fmla="*/ 2147483647 w 648"/>
              <a:gd name="T3" fmla="*/ 2147483647 h 618"/>
              <a:gd name="T4" fmla="*/ 2147483647 w 648"/>
              <a:gd name="T5" fmla="*/ 2147483647 h 618"/>
              <a:gd name="T6" fmla="*/ 2147483647 w 648"/>
              <a:gd name="T7" fmla="*/ 2147483647 h 618"/>
              <a:gd name="T8" fmla="*/ 2147483647 w 648"/>
              <a:gd name="T9" fmla="*/ 2147483647 h 618"/>
              <a:gd name="T10" fmla="*/ 2147483647 w 648"/>
              <a:gd name="T11" fmla="*/ 2147483647 h 618"/>
              <a:gd name="T12" fmla="*/ 2147483647 w 648"/>
              <a:gd name="T13" fmla="*/ 2147483647 h 618"/>
              <a:gd name="T14" fmla="*/ 2147483647 w 648"/>
              <a:gd name="T15" fmla="*/ 0 h 618"/>
              <a:gd name="T16" fmla="*/ 2147483647 w 648"/>
              <a:gd name="T17" fmla="*/ 2147483647 h 618"/>
              <a:gd name="T18" fmla="*/ 2147483647 w 648"/>
              <a:gd name="T19" fmla="*/ 2147483647 h 618"/>
              <a:gd name="T20" fmla="*/ 2147483647 w 648"/>
              <a:gd name="T21" fmla="*/ 2147483647 h 618"/>
              <a:gd name="T22" fmla="*/ 2147483647 w 648"/>
              <a:gd name="T23" fmla="*/ 2147483647 h 618"/>
              <a:gd name="T24" fmla="*/ 2147483647 w 648"/>
              <a:gd name="T25" fmla="*/ 2147483647 h 618"/>
              <a:gd name="T26" fmla="*/ 2147483647 w 648"/>
              <a:gd name="T27" fmla="*/ 2147483647 h 618"/>
              <a:gd name="T28" fmla="*/ 2147483647 w 648"/>
              <a:gd name="T29" fmla="*/ 2147483647 h 618"/>
              <a:gd name="T30" fmla="*/ 2147483647 w 648"/>
              <a:gd name="T31" fmla="*/ 2147483647 h 618"/>
              <a:gd name="T32" fmla="*/ 0 w 648"/>
              <a:gd name="T33" fmla="*/ 2147483647 h 6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rgbClr val="FF0000"/>
          </a:soli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 sz="1814"/>
          </a:p>
        </p:txBody>
      </p:sp>
    </p:spTree>
    <p:extLst>
      <p:ext uri="{BB962C8B-B14F-4D97-AF65-F5344CB8AC3E}">
        <p14:creationId xmlns:p14="http://schemas.microsoft.com/office/powerpoint/2010/main" val="1865352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237196" y="97420"/>
            <a:ext cx="7475521" cy="430005"/>
          </a:xfrm>
        </p:spPr>
        <p:txBody>
          <a:bodyPr/>
          <a:lstStyle/>
          <a:p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2-2.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건축 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Cost Index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0A6B71A-F145-4F2F-BB07-4AA5FEB15AFA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pPr/>
              <a:t>67</a:t>
            </a:fld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BFAC2B-5EA8-0E1D-41B7-D352D919529F}"/>
              </a:ext>
            </a:extLst>
          </p:cNvPr>
          <p:cNvGraphicFramePr>
            <a:graphicFrameLocks noGrp="1"/>
          </p:cNvGraphicFramePr>
          <p:nvPr/>
        </p:nvGraphicFramePr>
        <p:xfrm>
          <a:off x="164969" y="711352"/>
          <a:ext cx="4739484" cy="5960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84">
                  <a:extLst>
                    <a:ext uri="{9D8B030D-6E8A-4147-A177-3AD203B41FA5}">
                      <a16:colId xmlns:a16="http://schemas.microsoft.com/office/drawing/2014/main" val="3884894557"/>
                    </a:ext>
                  </a:extLst>
                </a:gridCol>
                <a:gridCol w="898692">
                  <a:extLst>
                    <a:ext uri="{9D8B030D-6E8A-4147-A177-3AD203B41FA5}">
                      <a16:colId xmlns:a16="http://schemas.microsoft.com/office/drawing/2014/main" val="289682249"/>
                    </a:ext>
                  </a:extLst>
                </a:gridCol>
                <a:gridCol w="505591">
                  <a:extLst>
                    <a:ext uri="{9D8B030D-6E8A-4147-A177-3AD203B41FA5}">
                      <a16:colId xmlns:a16="http://schemas.microsoft.com/office/drawing/2014/main" val="232794460"/>
                    </a:ext>
                  </a:extLst>
                </a:gridCol>
                <a:gridCol w="2961317">
                  <a:extLst>
                    <a:ext uri="{9D8B030D-6E8A-4147-A177-3AD203B41FA5}">
                      <a16:colId xmlns:a16="http://schemas.microsoft.com/office/drawing/2014/main" val="3139372741"/>
                    </a:ext>
                  </a:extLst>
                </a:gridCol>
              </a:tblGrid>
              <a:tr h="3077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Level</a:t>
                      </a:r>
                    </a:p>
                  </a:txBody>
                  <a:tcPr marL="9554" marR="9554" marT="9554" marB="0" anchor="ctr">
                    <a:solidFill>
                      <a:srgbClr val="00006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</a:t>
                      </a:r>
                    </a:p>
                  </a:txBody>
                  <a:tcPr marL="9554" marR="9554" marT="9554" marB="0" anchor="ctr">
                    <a:solidFill>
                      <a:srgbClr val="0000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555607"/>
                  </a:ext>
                </a:extLst>
              </a:tr>
              <a:tr h="3077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Cost Index</a:t>
                      </a:r>
                    </a:p>
                  </a:txBody>
                  <a:tcPr marL="9554" marR="9554" marT="9554" marB="0" anchor="ctr"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UNIT</a:t>
                      </a:r>
                    </a:p>
                  </a:txBody>
                  <a:tcPr marL="9554" marR="9554" marT="9554" marB="0" anchor="ctr"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기준</a:t>
                      </a:r>
                      <a:r>
                        <a:rPr lang="en-US" altLang="ko-KR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검증방법</a:t>
                      </a:r>
                    </a:p>
                  </a:txBody>
                  <a:tcPr marL="9554" marR="9554" marT="9554" marB="0" anchor="ctr"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160061"/>
                  </a:ext>
                </a:extLst>
              </a:tr>
              <a:tr h="3439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Level 3</a:t>
                      </a:r>
                    </a:p>
                  </a:txBody>
                  <a:tcPr marL="9554" marR="9554" marT="9554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Total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금액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단가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Structure Concrete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연면적당 단가 검토 불가 시 활용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8575373"/>
                  </a:ext>
                </a:extLst>
              </a:tr>
              <a:tr h="343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(Building+Shelter)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연면적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 전체 금액에 대한 연면적당 단가 검토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9710090"/>
                  </a:ext>
                </a:extLst>
              </a:tr>
              <a:tr h="58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Building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금액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단가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Building Structure Concrete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하기 사유로 연면적당 단가 검토 불가 시 활용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철골조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Building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 많은 경우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2) Foundation Type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 많은 경우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15518874"/>
                  </a:ext>
                </a:extLst>
              </a:tr>
              <a:tr h="343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Building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연면적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Building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전체 금액에 대한 연면적당 단가 검토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1222705"/>
                  </a:ext>
                </a:extLst>
              </a:tr>
              <a:tr h="436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Shelter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금액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단가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Shelter Structure Concrete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하기 사유로 연면적당 단가 검토 불가 시 활용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연면적 내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Grating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바닥 면적 비중이 큰 경우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3962553"/>
                  </a:ext>
                </a:extLst>
              </a:tr>
              <a:tr h="343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Shelter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연면적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 전체 금액에 대한 연면적당 단가 검토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2808379"/>
                  </a:ext>
                </a:extLst>
              </a:tr>
              <a:tr h="49858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Level 2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Earth Work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기준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Excavation, Backfill, Disposal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 합계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토사 구매 필요시 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자재비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검토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자재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시공 운반거리에 따른 단가범위검토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0761612"/>
                  </a:ext>
                </a:extLst>
              </a:tr>
              <a:tr h="7275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Concrete Work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기준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Str. Concrete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Con'c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Rebar 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자재비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검토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(Cost Data)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사급자재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적용 자재단가 검토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할증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간접비포함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Con'c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대비 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철근비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및 거푸집비율대비 단가검토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토목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 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Con'c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Work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단가비교검토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5684452"/>
                  </a:ext>
                </a:extLst>
              </a:tr>
              <a:tr h="6647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Block Work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기준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Block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Block Type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 비율 파악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단열재 적용 여부 파악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(Cost Data)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73995090"/>
                  </a:ext>
                </a:extLst>
              </a:tr>
              <a:tr h="561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기준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Paint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Paint Type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 비율 파악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(Cost Data)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4315169"/>
                  </a:ext>
                </a:extLst>
              </a:tr>
              <a:tr h="4985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Roof Work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기준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Waterproofing Membrane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Roof waterproofing Item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 비율 파악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Cost Data)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804414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F2BB65-9679-09A8-C4DB-B067733E2D71}"/>
              </a:ext>
            </a:extLst>
          </p:cNvPr>
          <p:cNvGraphicFramePr>
            <a:graphicFrameLocks noGrp="1"/>
          </p:cNvGraphicFramePr>
          <p:nvPr/>
        </p:nvGraphicFramePr>
        <p:xfrm>
          <a:off x="5031709" y="711352"/>
          <a:ext cx="4741192" cy="5960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540">
                  <a:extLst>
                    <a:ext uri="{9D8B030D-6E8A-4147-A177-3AD203B41FA5}">
                      <a16:colId xmlns:a16="http://schemas.microsoft.com/office/drawing/2014/main" val="3884894557"/>
                    </a:ext>
                  </a:extLst>
                </a:gridCol>
                <a:gridCol w="899129">
                  <a:extLst>
                    <a:ext uri="{9D8B030D-6E8A-4147-A177-3AD203B41FA5}">
                      <a16:colId xmlns:a16="http://schemas.microsoft.com/office/drawing/2014/main" val="289682249"/>
                    </a:ext>
                  </a:extLst>
                </a:gridCol>
                <a:gridCol w="505535">
                  <a:extLst>
                    <a:ext uri="{9D8B030D-6E8A-4147-A177-3AD203B41FA5}">
                      <a16:colId xmlns:a16="http://schemas.microsoft.com/office/drawing/2014/main" val="232794460"/>
                    </a:ext>
                  </a:extLst>
                </a:gridCol>
                <a:gridCol w="2960988">
                  <a:extLst>
                    <a:ext uri="{9D8B030D-6E8A-4147-A177-3AD203B41FA5}">
                      <a16:colId xmlns:a16="http://schemas.microsoft.com/office/drawing/2014/main" val="3139372741"/>
                    </a:ext>
                  </a:extLst>
                </a:gridCol>
              </a:tblGrid>
              <a:tr h="2843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Level</a:t>
                      </a:r>
                    </a:p>
                  </a:txBody>
                  <a:tcPr marL="9554" marR="9554" marT="9554" marB="0" anchor="ctr">
                    <a:solidFill>
                      <a:srgbClr val="00006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</a:t>
                      </a:r>
                    </a:p>
                  </a:txBody>
                  <a:tcPr marL="9554" marR="9554" marT="9554" marB="0" anchor="ctr">
                    <a:solidFill>
                      <a:srgbClr val="0000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555607"/>
                  </a:ext>
                </a:extLst>
              </a:tr>
              <a:tr h="284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Cost Index</a:t>
                      </a:r>
                    </a:p>
                  </a:txBody>
                  <a:tcPr marL="9554" marR="9554" marT="9554" marB="0" anchor="ctr"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UNIT</a:t>
                      </a:r>
                    </a:p>
                  </a:txBody>
                  <a:tcPr marL="9554" marR="9554" marT="9554" marB="0" anchor="ctr"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기준</a:t>
                      </a:r>
                      <a:r>
                        <a:rPr lang="en-US" altLang="ko-KR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검증방법</a:t>
                      </a:r>
                    </a:p>
                  </a:txBody>
                  <a:tcPr marL="9554" marR="9554" marT="9554" marB="0" anchor="ctr"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160061"/>
                  </a:ext>
                </a:extLst>
              </a:tr>
              <a:tr h="8776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Level 2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Precast Work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기준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Precast Concrete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특수공법 적용공정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적용프로젝트 파악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적용공법 비교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검토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세부유사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 비교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검토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5. Local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특수성 유무 검토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4417788"/>
                  </a:ext>
                </a:extLst>
              </a:tr>
              <a:tr h="491511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Cladding Work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대표물량 기준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Metal Sheet, Sandwich Panel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 합계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마감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Type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 비율 파악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2.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Cost Data)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5779511"/>
                  </a:ext>
                </a:extLst>
              </a:tr>
              <a:tr h="335242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Level 1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Structural </a:t>
                      </a:r>
                    </a:p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Concrete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사급자재비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별도검토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8575373"/>
                  </a:ext>
                </a:extLst>
              </a:tr>
              <a:tr h="33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Re-bar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USD/ton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사급자재비 별도검토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2808379"/>
                  </a:ext>
                </a:extLst>
              </a:tr>
              <a:tr h="33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Form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</a:t>
                      </a:r>
                      <a:b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Support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및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Scaffolding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포함 여부 파악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7896194"/>
                  </a:ext>
                </a:extLst>
              </a:tr>
              <a:tr h="33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Block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</a:t>
                      </a:r>
                      <a:b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Accessary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 잡자재 포함 여부 파악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2481464"/>
                  </a:ext>
                </a:extLst>
              </a:tr>
              <a:tr h="33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 Door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USD/EA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</a:t>
                      </a:r>
                      <a:b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Hardware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잡자재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포함 여부 파악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5027470"/>
                  </a:ext>
                </a:extLst>
              </a:tr>
              <a:tr h="33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Fire Rated Steel Door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USD/EA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</a:t>
                      </a:r>
                      <a:b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Hardware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잡자재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포함 여부 파악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0761612"/>
                  </a:ext>
                </a:extLst>
              </a:tr>
              <a:tr h="33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Blast Resistant Door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USD/EA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</a:t>
                      </a:r>
                      <a:b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Hardware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잡자재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포함 여부 파악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5684452"/>
                  </a:ext>
                </a:extLst>
              </a:tr>
              <a:tr h="33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Plastering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3811240"/>
                  </a:ext>
                </a:extLst>
              </a:tr>
              <a:tr h="33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Profiled Metal Sheet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</a:t>
                      </a:r>
                      <a:b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Accessary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잡자재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포함 여부 파악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355620"/>
                  </a:ext>
                </a:extLst>
              </a:tr>
              <a:tr h="33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Sandwich Panel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</a:t>
                      </a:r>
                      <a:b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Accessary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잡자재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포함 여부 파악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0512316"/>
                  </a:ext>
                </a:extLst>
              </a:tr>
              <a:tr h="33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False </a:t>
                      </a:r>
                      <a:r>
                        <a:rPr 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Celing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</a:t>
                      </a:r>
                      <a:b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Accessary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잡자재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포함 여부 파악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80101891"/>
                  </a:ext>
                </a:extLst>
              </a:tr>
              <a:tr h="335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Access Floor</a:t>
                      </a:r>
                    </a:p>
                  </a:txBody>
                  <a:tcPr marL="9554" marR="9554" marT="95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USD/m2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단가범위 검토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7399509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0DCCD18-D159-1C78-6111-21017577B5AA}"/>
              </a:ext>
            </a:extLst>
          </p:cNvPr>
          <p:cNvSpPr txBox="1"/>
          <p:nvPr/>
        </p:nvSpPr>
        <p:spPr>
          <a:xfrm>
            <a:off x="6051491" y="156412"/>
            <a:ext cx="3583847" cy="40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916971">
              <a:lnSpc>
                <a:spcPct val="150000"/>
              </a:lnSpc>
              <a:defRPr/>
            </a:pPr>
            <a:r>
              <a:rPr lang="ko-KR" altLang="en-US" sz="2006" b="1">
                <a:ln>
                  <a:solidFill>
                    <a:srgbClr val="5B9BD5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플랜트공사기술팀</a:t>
            </a:r>
          </a:p>
        </p:txBody>
      </p:sp>
    </p:spTree>
    <p:extLst>
      <p:ext uri="{BB962C8B-B14F-4D97-AF65-F5344CB8AC3E}">
        <p14:creationId xmlns:p14="http://schemas.microsoft.com/office/powerpoint/2010/main" val="3233145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237196" y="136892"/>
            <a:ext cx="7475521" cy="430005"/>
          </a:xfrm>
        </p:spPr>
        <p:txBody>
          <a:bodyPr>
            <a:normAutofit lnSpcReduction="10000"/>
          </a:bodyPr>
          <a:lstStyle/>
          <a:p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7-1.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물량 검토 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–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토목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/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건축</a:t>
            </a:r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F518C4-A0AF-1831-C79F-0E0E12104456}"/>
              </a:ext>
            </a:extLst>
          </p:cNvPr>
          <p:cNvSpPr txBox="1"/>
          <p:nvPr/>
        </p:nvSpPr>
        <p:spPr>
          <a:xfrm>
            <a:off x="226349" y="783579"/>
            <a:ext cx="4741732" cy="370457"/>
          </a:xfrm>
          <a:prstGeom prst="rect">
            <a:avLst/>
          </a:prstGeom>
        </p:spPr>
        <p:txBody>
          <a:bodyPr vert="horz" lIns="91718" tIns="45859" rIns="91718" bIns="45859" rtlCol="0">
            <a:normAutofit/>
          </a:bodyPr>
          <a:lstStyle>
            <a:lvl1pPr indent="0" fontAlgn="base" latinLnBrk="0">
              <a:lnSpc>
                <a:spcPct val="100000"/>
              </a:lnSpc>
              <a:spcBef>
                <a:spcPts val="813"/>
              </a:spcBef>
              <a:buFont typeface="맑은 고딕" panose="020B0503020000020004" pitchFamily="50" charset="-127"/>
              <a:buNone/>
              <a:defRPr lang="ko-KR" altLang="en-US" sz="2400" b="1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marL="144000" indent="0" defTabSz="742950">
              <a:lnSpc>
                <a:spcPct val="150000"/>
              </a:lnSpc>
              <a:spcBef>
                <a:spcPts val="406"/>
              </a:spcBef>
              <a:buFont typeface="+mj-lt"/>
              <a:buNone/>
              <a:defRPr sz="1100"/>
            </a:lvl2pPr>
            <a:lvl3pPr marL="432000" indent="-171450" defTabSz="742950">
              <a:lnSpc>
                <a:spcPct val="150000"/>
              </a:lnSpc>
              <a:spcBef>
                <a:spcPts val="406"/>
              </a:spcBef>
              <a:buFont typeface="맑은 고딕" panose="020B0503020000020004" pitchFamily="50" charset="-127"/>
              <a:buChar char="–"/>
              <a:defRPr sz="1000"/>
            </a:lvl3pPr>
            <a:lvl4pPr marL="1371342" indent="0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200"/>
            </a:lvl4pPr>
            <a:lvl5pPr marL="167163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200"/>
            </a:lvl5pPr>
            <a:lvl6pPr marL="2043113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sz="1805" b="0"/>
              <a:t>2) </a:t>
            </a:r>
            <a:r>
              <a:rPr lang="ko-KR" altLang="en-US" sz="1805" b="0"/>
              <a:t>건축물량 검토</a:t>
            </a:r>
            <a:endParaRPr lang="en-US" altLang="ko-KR" sz="1805" b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C7EEE3-3BC3-E80A-9616-3ABAF8720775}"/>
              </a:ext>
            </a:extLst>
          </p:cNvPr>
          <p:cNvGraphicFramePr>
            <a:graphicFrameLocks noGrp="1"/>
          </p:cNvGraphicFramePr>
          <p:nvPr/>
        </p:nvGraphicFramePr>
        <p:xfrm>
          <a:off x="309422" y="1167402"/>
          <a:ext cx="9400392" cy="5249900"/>
        </p:xfrm>
        <a:graphic>
          <a:graphicData uri="http://schemas.openxmlformats.org/drawingml/2006/table">
            <a:tbl>
              <a:tblPr/>
              <a:tblGrid>
                <a:gridCol w="710955">
                  <a:extLst>
                    <a:ext uri="{9D8B030D-6E8A-4147-A177-3AD203B41FA5}">
                      <a16:colId xmlns:a16="http://schemas.microsoft.com/office/drawing/2014/main" val="3440838361"/>
                    </a:ext>
                  </a:extLst>
                </a:gridCol>
                <a:gridCol w="2053867">
                  <a:extLst>
                    <a:ext uri="{9D8B030D-6E8A-4147-A177-3AD203B41FA5}">
                      <a16:colId xmlns:a16="http://schemas.microsoft.com/office/drawing/2014/main" val="4098615551"/>
                    </a:ext>
                  </a:extLst>
                </a:gridCol>
                <a:gridCol w="6635570">
                  <a:extLst>
                    <a:ext uri="{9D8B030D-6E8A-4147-A177-3AD203B41FA5}">
                      <a16:colId xmlns:a16="http://schemas.microsoft.com/office/drawing/2014/main" val="2948815079"/>
                    </a:ext>
                  </a:extLst>
                </a:gridCol>
              </a:tblGrid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No.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BOQ Work Item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검토 기준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32170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EARTH WORKS</a:t>
                      </a:r>
                    </a:p>
                  </a:txBody>
                  <a:tcPr marL="111563" marR="111563" marT="55781" marB="5578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터파기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-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되메우기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=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Balance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683650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터파기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되메우기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잔토처리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물량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토량환산계수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적용하지 않은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Net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물량임을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862806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CONCRETE WORKS</a:t>
                      </a:r>
                    </a:p>
                  </a:txBody>
                  <a:tcPr marL="111563" marR="111563" marT="55781" marB="5578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Building/Shelter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콘크리트 물량 대비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Rebar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108743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콘크리트 물량 대비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Formwork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180463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Building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연면적 대비 콘크리트 물량 확인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(Blast Resistant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건물 유무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75711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BLOCK WORKS</a:t>
                      </a:r>
                    </a:p>
                  </a:txBody>
                  <a:tcPr marL="111563" marR="111563" marT="55781" marB="5578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Reinforce Block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과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Hollow Block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으로 구분하며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모든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잡자재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포함을 명기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201377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Lintel, Mesh, Lath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 모든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잡자재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포함임을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Detail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하게 명기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158075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8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PAINTING WORKS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Wall Paint / Plaster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물량비율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988050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9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TILE WORKS</a:t>
                      </a:r>
                    </a:p>
                  </a:txBody>
                  <a:tcPr marL="111563" marR="111563" marT="55781" marB="5578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하부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Mortar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물량 포함으로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Description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반영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795435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Tile Work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대해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Adhesive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및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Joint Filling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포함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Description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명기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966300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11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 &amp; WINDOW WORKS</a:t>
                      </a:r>
                    </a:p>
                  </a:txBody>
                  <a:tcPr marL="111563" marR="111563" marT="55781" marB="5578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Blast Resistant, Fire Rated, Normal Steel Door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구분 산출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831716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12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Final Paint Scope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명기 확인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제작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시공사 상이할 경우 발생 가능한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Argue.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882049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Door Accessary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는 포함하는 것으로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Description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명시 여부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삭제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67203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14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EXTERIOR/INTERIOR FINISH WORKS</a:t>
                      </a:r>
                    </a:p>
                  </a:txBody>
                  <a:tcPr marL="111563" marR="111563" marT="55781" marB="5578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Raised floor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하부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Dust proof paint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별도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Item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산출 여부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923148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Cladding Roof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면적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건물면적 비율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565231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Flashing item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삭제 및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Metal Sheet Main Panel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포함됨을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Description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 명기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962843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17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MISC. WORKS</a:t>
                      </a:r>
                    </a:p>
                  </a:txBody>
                  <a:tcPr marL="111563" marR="111563" marT="55781" marB="5578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Gutter, Downspout, Water collection box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별도 산출 여부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190822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18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Furniture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발주처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Requirement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유무 확인 후 반영물량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609154"/>
                  </a:ext>
                </a:extLst>
              </a:tr>
              <a:tr h="262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</a:t>
                      </a:r>
                    </a:p>
                  </a:txBody>
                  <a:tcPr marL="7020" marR="7020" marT="70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GENERAL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건축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Scope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은 건물에서 부터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1m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까지인지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확인</a:t>
                      </a:r>
                    </a:p>
                  </a:txBody>
                  <a:tcPr marL="7020" marR="7020" marT="70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184207"/>
                  </a:ext>
                </a:extLst>
              </a:tr>
            </a:tbl>
          </a:graphicData>
        </a:graphic>
      </p:graphicFrame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6BE0F904-A143-243D-1E4F-30272C385D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7243239" y="6633986"/>
            <a:ext cx="2693964" cy="252795"/>
          </a:xfrm>
        </p:spPr>
        <p:txBody>
          <a:bodyPr/>
          <a:lstStyle/>
          <a:p>
            <a:pPr defTabSz="916971">
              <a:defRPr/>
            </a:pPr>
            <a:fld id="{A0A6B71A-F145-4F2F-BB07-4AA5FEB15AFA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6971">
                <a:defRPr/>
              </a:pPr>
              <a:t>68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59791-7CD1-2EC0-0DE9-C7E3884DC399}"/>
              </a:ext>
            </a:extLst>
          </p:cNvPr>
          <p:cNvSpPr txBox="1"/>
          <p:nvPr/>
        </p:nvSpPr>
        <p:spPr>
          <a:xfrm>
            <a:off x="201082" y="6487638"/>
            <a:ext cx="4478090" cy="25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3"/>
              <a:t>* </a:t>
            </a:r>
            <a:r>
              <a:rPr lang="ko-KR" altLang="en-US" sz="1053" b="1"/>
              <a:t>세부 물량검토 필요시 물량산출근거 검토 </a:t>
            </a:r>
            <a:r>
              <a:rPr lang="en-US" altLang="ko-KR" sz="1053" b="1"/>
              <a:t>(if required)</a:t>
            </a:r>
            <a:endParaRPr lang="ko-KR" altLang="en-US" sz="1053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B6751-E05C-8A3B-2F82-D51FA17038E7}"/>
              </a:ext>
            </a:extLst>
          </p:cNvPr>
          <p:cNvSpPr txBox="1"/>
          <p:nvPr/>
        </p:nvSpPr>
        <p:spPr>
          <a:xfrm>
            <a:off x="6051491" y="156412"/>
            <a:ext cx="3583847" cy="40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916971">
              <a:lnSpc>
                <a:spcPct val="150000"/>
              </a:lnSpc>
              <a:defRPr/>
            </a:pPr>
            <a:r>
              <a:rPr lang="ko-KR" altLang="en-US" sz="2006" b="1">
                <a:ln>
                  <a:solidFill>
                    <a:srgbClr val="5B9BD5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플랜트공사기술팀</a:t>
            </a:r>
          </a:p>
        </p:txBody>
      </p:sp>
    </p:spTree>
    <p:extLst>
      <p:ext uri="{BB962C8B-B14F-4D97-AF65-F5344CB8AC3E}">
        <p14:creationId xmlns:p14="http://schemas.microsoft.com/office/powerpoint/2010/main" val="23106544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A80BB4-D81E-284D-A5E9-B57814A21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8" r="727" b="38217"/>
          <a:stretch/>
        </p:blipFill>
        <p:spPr>
          <a:xfrm>
            <a:off x="309424" y="1124810"/>
            <a:ext cx="4642664" cy="5566799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4889F2-7034-48A2-6C3F-3428A23C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17" y="927363"/>
            <a:ext cx="4643695" cy="590437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237196" y="136892"/>
            <a:ext cx="7475521" cy="430005"/>
          </a:xfrm>
        </p:spPr>
        <p:txBody>
          <a:bodyPr>
            <a:normAutofit lnSpcReduction="10000"/>
          </a:bodyPr>
          <a:lstStyle/>
          <a:p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7-1.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물량 검토 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–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토목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/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건축</a:t>
            </a:r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endParaRPr lang="en-US" altLang="ko-KR">
              <a:solidFill>
                <a:schemeClr val="tx1">
                  <a:lumMod val="95000"/>
                  <a:lumOff val="5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F518C4-A0AF-1831-C79F-0E0E12104456}"/>
              </a:ext>
            </a:extLst>
          </p:cNvPr>
          <p:cNvSpPr txBox="1"/>
          <p:nvPr/>
        </p:nvSpPr>
        <p:spPr>
          <a:xfrm>
            <a:off x="5017099" y="783580"/>
            <a:ext cx="4741732" cy="463071"/>
          </a:xfrm>
          <a:prstGeom prst="rect">
            <a:avLst/>
          </a:prstGeom>
        </p:spPr>
        <p:txBody>
          <a:bodyPr vert="horz" lIns="91718" tIns="45859" rIns="91718" bIns="45859" rtlCol="0">
            <a:normAutofit/>
          </a:bodyPr>
          <a:lstStyle>
            <a:lvl1pPr indent="0" fontAlgn="base" latinLnBrk="0">
              <a:lnSpc>
                <a:spcPct val="100000"/>
              </a:lnSpc>
              <a:spcBef>
                <a:spcPts val="813"/>
              </a:spcBef>
              <a:buFont typeface="맑은 고딕" panose="020B0503020000020004" pitchFamily="50" charset="-127"/>
              <a:buNone/>
              <a:defRPr lang="ko-KR" altLang="en-US" sz="2400" b="1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marL="144000" indent="0" defTabSz="742950">
              <a:lnSpc>
                <a:spcPct val="150000"/>
              </a:lnSpc>
              <a:spcBef>
                <a:spcPts val="406"/>
              </a:spcBef>
              <a:buFont typeface="+mj-lt"/>
              <a:buNone/>
              <a:defRPr sz="1100"/>
            </a:lvl2pPr>
            <a:lvl3pPr marL="432000" indent="-171450" defTabSz="742950">
              <a:lnSpc>
                <a:spcPct val="150000"/>
              </a:lnSpc>
              <a:spcBef>
                <a:spcPts val="406"/>
              </a:spcBef>
              <a:buFont typeface="맑은 고딕" panose="020B0503020000020004" pitchFamily="50" charset="-127"/>
              <a:buChar char="–"/>
              <a:defRPr sz="1000"/>
            </a:lvl3pPr>
            <a:lvl4pPr marL="1371342" indent="0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200"/>
            </a:lvl4pPr>
            <a:lvl5pPr marL="167163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200"/>
            </a:lvl5pPr>
            <a:lvl6pPr marL="2043113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sz="1805" b="0"/>
              <a:t>4) </a:t>
            </a:r>
            <a:r>
              <a:rPr lang="ko-KR" altLang="en-US" sz="1805" b="0"/>
              <a:t>건축 물량검토서</a:t>
            </a:r>
            <a:endParaRPr lang="en-US" altLang="ko-KR" sz="1805" b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32F85-52BF-1F94-60D4-683D265F6600}"/>
              </a:ext>
            </a:extLst>
          </p:cNvPr>
          <p:cNvSpPr txBox="1"/>
          <p:nvPr/>
        </p:nvSpPr>
        <p:spPr>
          <a:xfrm>
            <a:off x="226350" y="783578"/>
            <a:ext cx="4642664" cy="370457"/>
          </a:xfrm>
          <a:prstGeom prst="rect">
            <a:avLst/>
          </a:prstGeom>
        </p:spPr>
        <p:txBody>
          <a:bodyPr vert="horz" lIns="91718" tIns="45859" rIns="91718" bIns="45859" rtlCol="0">
            <a:normAutofit/>
          </a:bodyPr>
          <a:lstStyle>
            <a:defPPr>
              <a:defRPr lang="ko-KR"/>
            </a:defPPr>
            <a:lvl1pPr indent="0" fontAlgn="base" latinLnBrk="0">
              <a:lnSpc>
                <a:spcPct val="100000"/>
              </a:lnSpc>
              <a:spcBef>
                <a:spcPts val="813"/>
              </a:spcBef>
              <a:buFont typeface="맑은 고딕" panose="020B0503020000020004" pitchFamily="50" charset="-127"/>
              <a:buNone/>
              <a:defRPr b="1" baseline="0">
                <a:solidFill>
                  <a:schemeClr val="tx1">
                    <a:lumMod val="95000"/>
                    <a:lumOff val="5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marL="144000" indent="0" defTabSz="742950">
              <a:lnSpc>
                <a:spcPct val="150000"/>
              </a:lnSpc>
              <a:spcBef>
                <a:spcPts val="406"/>
              </a:spcBef>
              <a:buFont typeface="+mj-lt"/>
              <a:buNone/>
              <a:defRPr sz="1100"/>
            </a:lvl2pPr>
            <a:lvl3pPr marL="432000" indent="-171450" defTabSz="742950">
              <a:lnSpc>
                <a:spcPct val="150000"/>
              </a:lnSpc>
              <a:spcBef>
                <a:spcPts val="406"/>
              </a:spcBef>
              <a:buFont typeface="맑은 고딕" panose="020B0503020000020004" pitchFamily="50" charset="-127"/>
              <a:buChar char="–"/>
              <a:defRPr sz="1000"/>
            </a:lvl3pPr>
            <a:lvl4pPr marL="1371342" indent="0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200"/>
            </a:lvl4pPr>
            <a:lvl5pPr marL="167163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200"/>
            </a:lvl5pPr>
            <a:lvl6pPr marL="2043113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r>
              <a:rPr lang="en-US" altLang="ko-KR" sz="1814" b="0"/>
              <a:t>3) </a:t>
            </a:r>
            <a:r>
              <a:rPr lang="ko-KR" altLang="en-US" sz="1814" b="0"/>
              <a:t>토목 물량검토서</a:t>
            </a:r>
            <a:endParaRPr lang="en-US" altLang="ko-KR" sz="1814" b="0"/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7BAF3303-B1F0-3617-3A79-EBE8501BC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7243239" y="6633986"/>
            <a:ext cx="2693964" cy="252795"/>
          </a:xfrm>
        </p:spPr>
        <p:txBody>
          <a:bodyPr/>
          <a:lstStyle/>
          <a:p>
            <a:pPr defTabSz="916971">
              <a:defRPr/>
            </a:pPr>
            <a:fld id="{A0A6B71A-F145-4F2F-BB07-4AA5FEB15AFA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6971">
                <a:defRPr/>
              </a:pPr>
              <a:t>69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58386-1E5E-195F-17CE-2393388D039E}"/>
              </a:ext>
            </a:extLst>
          </p:cNvPr>
          <p:cNvSpPr txBox="1"/>
          <p:nvPr/>
        </p:nvSpPr>
        <p:spPr>
          <a:xfrm>
            <a:off x="6051491" y="156412"/>
            <a:ext cx="3583847" cy="40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916971">
              <a:lnSpc>
                <a:spcPct val="150000"/>
              </a:lnSpc>
              <a:defRPr/>
            </a:pPr>
            <a:r>
              <a:rPr lang="ko-KR" altLang="en-US" sz="2006" b="1">
                <a:ln>
                  <a:solidFill>
                    <a:srgbClr val="5B9BD5">
                      <a:alpha val="0"/>
                    </a:srgb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플랜트공사기술팀</a:t>
            </a:r>
          </a:p>
        </p:txBody>
      </p:sp>
    </p:spTree>
    <p:extLst>
      <p:ext uri="{BB962C8B-B14F-4D97-AF65-F5344CB8AC3E}">
        <p14:creationId xmlns:p14="http://schemas.microsoft.com/office/powerpoint/2010/main" val="158517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-1"/>
            <a:ext cx="9936164" cy="4140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 defTabSz="914220" fontAlgn="base">
              <a:spcBef>
                <a:spcPts val="300"/>
              </a:spcBef>
              <a:spcAft>
                <a:spcPct val="0"/>
              </a:spcAft>
              <a:defRPr/>
            </a:pPr>
            <a:endParaRPr kumimoji="1" lang="ko-KR" altLang="en-US" sz="18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45" y="2863668"/>
            <a:ext cx="9469052" cy="709746"/>
          </a:xfrm>
          <a:prstGeom prst="rect">
            <a:avLst/>
          </a:prstGeom>
          <a:noFill/>
        </p:spPr>
        <p:txBody>
          <a:bodyPr wrap="square" lIns="46943" rIns="46943">
            <a:spAutoFit/>
          </a:bodyPr>
          <a:lstStyle/>
          <a:p>
            <a:pPr algn="r" defTabSz="916959">
              <a:defRPr/>
            </a:pP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1. BIM</a:t>
            </a:r>
            <a:r>
              <a:rPr lang="ko-KR" altLang="en-US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기반 업무 </a:t>
            </a: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Process</a:t>
            </a:r>
            <a:endParaRPr lang="ko-KR" altLang="en-US" sz="4012">
              <a:solidFill>
                <a:schemeClr val="accent4">
                  <a:lumMod val="50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11697" y="51121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7944" indent="-179965">
              <a:spcBef>
                <a:spcPts val="600"/>
              </a:spcBef>
              <a:buFont typeface="현대하모니 L" panose="02020603020101020101" pitchFamily="18" charset="-127"/>
              <a:buChar char="·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6F1FC7-E0C1-2CDC-01F1-7C28549CED3C}"/>
              </a:ext>
            </a:extLst>
          </p:cNvPr>
          <p:cNvSpPr/>
          <p:nvPr/>
        </p:nvSpPr>
        <p:spPr>
          <a:xfrm>
            <a:off x="671306" y="4387665"/>
            <a:ext cx="4126937" cy="21639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1.1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89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-1"/>
            <a:ext cx="9936164" cy="4140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 defTabSz="914220" fontAlgn="base">
              <a:spcBef>
                <a:spcPts val="300"/>
              </a:spcBef>
              <a:spcAft>
                <a:spcPct val="0"/>
              </a:spcAft>
              <a:defRPr/>
            </a:pPr>
            <a:endParaRPr kumimoji="1" lang="ko-KR" altLang="en-US" sz="18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206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45" y="2863668"/>
            <a:ext cx="9469052" cy="709746"/>
          </a:xfrm>
          <a:prstGeom prst="rect">
            <a:avLst/>
          </a:prstGeom>
          <a:noFill/>
        </p:spPr>
        <p:txBody>
          <a:bodyPr wrap="square" lIns="46943" rIns="46943">
            <a:spAutoFit/>
          </a:bodyPr>
          <a:lstStyle/>
          <a:p>
            <a:pPr algn="r" defTabSz="916959">
              <a:defRPr/>
            </a:pPr>
            <a:r>
              <a:rPr lang="en-US" altLang="ko-KR" sz="4012">
                <a:solidFill>
                  <a:schemeClr val="accent4">
                    <a:lumMod val="50000"/>
                  </a:schemeClr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Arial" pitchFamily="34" charset="0"/>
              </a:rPr>
              <a:t>4.A Modeling</a:t>
            </a:r>
            <a:endParaRPr lang="ko-KR" altLang="en-US" sz="4012">
              <a:solidFill>
                <a:schemeClr val="accent4">
                  <a:lumMod val="50000"/>
                </a:schemeClr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11697" y="51121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7944" indent="-179965">
              <a:spcBef>
                <a:spcPts val="600"/>
              </a:spcBef>
              <a:buFont typeface="현대하모니 L" panose="02020603020101020101" pitchFamily="18" charset="-127"/>
              <a:buChar char="·"/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74CA41-4739-E301-01FD-64CC072C9D23}"/>
              </a:ext>
            </a:extLst>
          </p:cNvPr>
          <p:cNvSpPr/>
          <p:nvPr/>
        </p:nvSpPr>
        <p:spPr>
          <a:xfrm>
            <a:off x="671306" y="4387665"/>
            <a:ext cx="4126937" cy="216396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90487" lvl="0" defTabSz="914284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0" kern="120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4.A.1</a:t>
            </a:r>
            <a:endParaRPr lang="en-US" altLang="ko-KR" sz="16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682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D-5. ROOM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영역 설정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4240698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BEB7A-AD47-531A-227F-8BD740910B04}"/>
              </a:ext>
            </a:extLst>
          </p:cNvPr>
          <p:cNvSpPr txBox="1"/>
          <p:nvPr/>
        </p:nvSpPr>
        <p:spPr>
          <a:xfrm>
            <a:off x="920558" y="1334930"/>
            <a:ext cx="38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ROOM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영역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자동설정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안됨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4AA24-85A1-D92B-BE95-0CBD3FD53DEE}"/>
              </a:ext>
            </a:extLst>
          </p:cNvPr>
          <p:cNvSpPr txBox="1"/>
          <p:nvPr/>
        </p:nvSpPr>
        <p:spPr>
          <a:xfrm>
            <a:off x="890607" y="4180192"/>
            <a:ext cx="381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참조선을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선택 후 경계를 수동으로 지정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룸 영역은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3D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인식하므로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상부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구속조건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혹은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B0F271-7C09-DD03-B5D4-1A9042212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07" y="1704271"/>
            <a:ext cx="3417639" cy="20500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C9ABBA-6822-9350-C0B6-6E5E972DD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823" y="4651265"/>
            <a:ext cx="1400371" cy="8002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EB129F-CF1E-9C1C-C176-5A51423FE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521" y="4488600"/>
            <a:ext cx="2518411" cy="2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1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527776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(1/1)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(by </a:t>
                      </a:r>
                      <a:r>
                        <a:rPr lang="ko-KR" altLang="en-US" sz="11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지은호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7" name="TextBox 89">
            <a:extLst>
              <a:ext uri="{FF2B5EF4-FFF2-40B4-BE49-F238E27FC236}">
                <a16:creationId xmlns:a16="http://schemas.microsoft.com/office/drawing/2014/main" id="{7D663056-0239-0FBF-0387-B34A2918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495" y="2199201"/>
            <a:ext cx="3964919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Define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되어있고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 정보가 들어 있는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File</a:t>
            </a:r>
          </a:p>
          <a:p>
            <a:pPr marL="171450" indent="-17145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Font typeface="Wingdings" panose="05000000000000000000" pitchFamily="2" charset="2"/>
              <a:buChar char="è"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AUTODESK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홈페이지 경로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 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hlinkClick r:id="rId3"/>
              </a:rPr>
              <a:t>Autodesk Revit 2023 Content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주의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LT, VT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버전이 각각 있고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Metric, Imperial Contents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각각 있으므로 확인 필요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저장 경로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 Metric : \Libraries\English\US\</a:t>
            </a:r>
          </a:p>
        </p:txBody>
      </p:sp>
      <p:sp>
        <p:nvSpPr>
          <p:cNvPr id="45" name="모서리가 둥근 직사각형 22">
            <a:extLst>
              <a:ext uri="{FF2B5EF4-FFF2-40B4-BE49-F238E27FC236}">
                <a16:creationId xmlns:a16="http://schemas.microsoft.com/office/drawing/2014/main" id="{A97932B2-0BBD-64A9-19EF-9C194BB2514F}"/>
              </a:ext>
            </a:extLst>
          </p:cNvPr>
          <p:cNvSpPr/>
          <p:nvPr/>
        </p:nvSpPr>
        <p:spPr>
          <a:xfrm>
            <a:off x="365782" y="3866915"/>
            <a:ext cx="1209925" cy="294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Text file (.txt)</a:t>
            </a:r>
            <a:endParaRPr lang="ko-KR" altLang="en-US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sp>
        <p:nvSpPr>
          <p:cNvPr id="46" name="모서리가 둥근 직사각형 23">
            <a:extLst>
              <a:ext uri="{FF2B5EF4-FFF2-40B4-BE49-F238E27FC236}">
                <a16:creationId xmlns:a16="http://schemas.microsoft.com/office/drawing/2014/main" id="{E1C8BD76-6007-55C2-EFFE-CA30D178097D}"/>
              </a:ext>
            </a:extLst>
          </p:cNvPr>
          <p:cNvSpPr/>
          <p:nvPr/>
        </p:nvSpPr>
        <p:spPr>
          <a:xfrm>
            <a:off x="365782" y="1797038"/>
            <a:ext cx="1209925" cy="2946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Family file (.</a:t>
            </a:r>
            <a:r>
              <a:rPr lang="en-US" altLang="ko-KR" sz="1400" spc="-1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fra</a:t>
            </a:r>
            <a:r>
              <a:rPr lang="en-US" altLang="ko-KR" sz="14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M" pitchFamily="18" charset="-127"/>
                <a:ea typeface="현대하모니 M"/>
              </a:rPr>
              <a:t>)</a:t>
            </a:r>
            <a:endParaRPr lang="ko-KR" altLang="en-US" sz="14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M" pitchFamily="18" charset="-127"/>
              <a:ea typeface="현대하모니 M"/>
            </a:endParaRPr>
          </a:p>
        </p:txBody>
      </p:sp>
      <p:sp>
        <p:nvSpPr>
          <p:cNvPr id="47" name="TextBox 89">
            <a:extLst>
              <a:ext uri="{FF2B5EF4-FFF2-40B4-BE49-F238E27FC236}">
                <a16:creationId xmlns:a16="http://schemas.microsoft.com/office/drawing/2014/main" id="{AA2E8393-51C6-F5C8-4F4A-CEFBC55BC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82" y="4266615"/>
            <a:ext cx="3846989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File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Define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된 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 input data File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Excel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변환해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Input Data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수정 가능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fontAlgn="base" hangingPunct="1">
              <a:spcBef>
                <a:spcPct val="0"/>
              </a:spcBef>
              <a:spcAft>
                <a:spcPts val="600"/>
              </a:spcAft>
              <a:buClr>
                <a:prstClr val="black"/>
              </a:buClr>
              <a:buSzPct val="70000"/>
              <a:buNone/>
              <a:defRPr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Excel -&gt; CSV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변환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xlsx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후 관리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(Family File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연동을 위해선 반대로 진행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3C4D78-D18D-AABD-4BE8-F9A4AA28AD7D}"/>
              </a:ext>
            </a:extLst>
          </p:cNvPr>
          <p:cNvSpPr/>
          <p:nvPr/>
        </p:nvSpPr>
        <p:spPr>
          <a:xfrm>
            <a:off x="285469" y="903534"/>
            <a:ext cx="177900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0467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04614"/>
              </p:ext>
            </p:extLst>
          </p:nvPr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359661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(5/1)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(by </a:t>
                      </a:r>
                      <a:r>
                        <a:rPr lang="ko-KR" altLang="en-US" sz="11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지은호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CF5E30E-E6F8-F3AF-3732-3EAF7E1A2177}"/>
              </a:ext>
            </a:extLst>
          </p:cNvPr>
          <p:cNvSpPr/>
          <p:nvPr/>
        </p:nvSpPr>
        <p:spPr>
          <a:xfrm>
            <a:off x="338405" y="131568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BCB433-5F8D-F413-7797-1063F100D1CF}"/>
              </a:ext>
            </a:extLst>
          </p:cNvPr>
          <p:cNvSpPr txBox="1"/>
          <p:nvPr/>
        </p:nvSpPr>
        <p:spPr>
          <a:xfrm>
            <a:off x="1051053" y="1324208"/>
            <a:ext cx="3555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Excel Sheet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관리 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Txt (Data file)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 절차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E2194-7C6C-B2F4-4197-6D4D14A4E308}"/>
              </a:ext>
            </a:extLst>
          </p:cNvPr>
          <p:cNvSpPr txBox="1"/>
          <p:nvPr/>
        </p:nvSpPr>
        <p:spPr>
          <a:xfrm>
            <a:off x="362110" y="1732425"/>
            <a:ext cx="696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- Excel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Column, Framing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개로 관리하고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 Code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Section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Sheet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구성됨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9F2FC-6F0F-9968-616B-364381D97D85}"/>
              </a:ext>
            </a:extLst>
          </p:cNvPr>
          <p:cNvSpPr txBox="1"/>
          <p:nvPr/>
        </p:nvSpPr>
        <p:spPr>
          <a:xfrm>
            <a:off x="362110" y="2648207"/>
            <a:ext cx="696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File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Sheet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] - [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다른이름으로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저장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] –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파일형식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[CSV –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쉼표로 분리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 저장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C8B397-BDBE-480D-65A8-B93FD7C4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08" y="2099734"/>
            <a:ext cx="7440063" cy="314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3A568C-3AB7-B09A-9C82-8B135E1B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7" y="3115454"/>
            <a:ext cx="895475" cy="295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1F2C00-AFBA-4E14-2CEF-502AE5F6DE4A}"/>
              </a:ext>
            </a:extLst>
          </p:cNvPr>
          <p:cNvSpPr txBox="1"/>
          <p:nvPr/>
        </p:nvSpPr>
        <p:spPr>
          <a:xfrm>
            <a:off x="1521912" y="3133771"/>
            <a:ext cx="696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CSV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확장자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TXT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로 변환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C69BC7-A1A4-701C-26BD-F095D4949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794" y="3096302"/>
            <a:ext cx="800212" cy="3238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E05EFD-08CC-A7C8-DD54-660842365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08" y="3966666"/>
            <a:ext cx="838317" cy="295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013DF3-337D-61DF-338E-470E224163DD}"/>
              </a:ext>
            </a:extLst>
          </p:cNvPr>
          <p:cNvSpPr txBox="1"/>
          <p:nvPr/>
        </p:nvSpPr>
        <p:spPr>
          <a:xfrm>
            <a:off x="362110" y="3628761"/>
            <a:ext cx="7448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kumimoji="1" lang="en-US" altLang="ko-KR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Rfa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파일과 동일한 이름으로 수정 후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Insert  -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Section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선책 후 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Load, 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39C665F-25B3-A491-36A6-C8AF95774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769" y="3952376"/>
            <a:ext cx="800212" cy="3238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B1A7E3-9A5C-7D66-EA64-FC9E79068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944" y="3984776"/>
            <a:ext cx="3734121" cy="2131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DFAE520-4AED-B103-AA45-B140F3DCBA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08" y="4317387"/>
            <a:ext cx="2207304" cy="9248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03551C-7865-734D-94F6-C584CA48A8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597" y="4439321"/>
            <a:ext cx="4233897" cy="21723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7BCC16-869C-0CFD-0413-9275D4A5413A}"/>
              </a:ext>
            </a:extLst>
          </p:cNvPr>
          <p:cNvSpPr/>
          <p:nvPr/>
        </p:nvSpPr>
        <p:spPr>
          <a:xfrm>
            <a:off x="285469" y="903534"/>
            <a:ext cx="177900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1375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890754"/>
              </p:ext>
            </p:extLst>
          </p:nvPr>
        </p:nvGraphicFramePr>
        <p:xfrm>
          <a:off x="235669" y="848412"/>
          <a:ext cx="9502219" cy="5805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05481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(2/1)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(by </a:t>
                      </a:r>
                      <a:r>
                        <a:rPr lang="ko-KR" altLang="en-US" sz="11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지은호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8BF9A8-EE40-7B4E-61B1-31A2D370F386}"/>
              </a:ext>
            </a:extLst>
          </p:cNvPr>
          <p:cNvSpPr txBox="1"/>
          <p:nvPr/>
        </p:nvSpPr>
        <p:spPr>
          <a:xfrm>
            <a:off x="3274135" y="864195"/>
            <a:ext cx="165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en-US" altLang="ko-KR" sz="1200"/>
              <a:t>[Structural Column]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3F5553-EA6D-1147-61C8-2B617C1BFCA7}"/>
              </a:ext>
            </a:extLst>
          </p:cNvPr>
          <p:cNvSpPr/>
          <p:nvPr/>
        </p:nvSpPr>
        <p:spPr>
          <a:xfrm>
            <a:off x="285469" y="903534"/>
            <a:ext cx="177900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314AAB-D2D7-4322-2897-5834466CD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20" y="1150071"/>
            <a:ext cx="2876946" cy="53971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FC2B8F-35B8-3D27-233D-8460710E3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814" y="1146419"/>
            <a:ext cx="2876948" cy="5397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CB274-5189-BCF6-1FC3-4F817D9CD58C}"/>
              </a:ext>
            </a:extLst>
          </p:cNvPr>
          <p:cNvSpPr txBox="1"/>
          <p:nvPr/>
        </p:nvSpPr>
        <p:spPr>
          <a:xfrm>
            <a:off x="6106876" y="858202"/>
            <a:ext cx="165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en-US" altLang="ko-KR" sz="1200"/>
              <a:t>[Structural Framing]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87BAAC-81AC-BF54-2BB1-F897922E8D1E}"/>
              </a:ext>
            </a:extLst>
          </p:cNvPr>
          <p:cNvSpPr/>
          <p:nvPr/>
        </p:nvSpPr>
        <p:spPr>
          <a:xfrm>
            <a:off x="8512979" y="89092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CAC614-5B98-04CD-A361-D7CE48907110}"/>
              </a:ext>
            </a:extLst>
          </p:cNvPr>
          <p:cNvSpPr/>
          <p:nvPr/>
        </p:nvSpPr>
        <p:spPr>
          <a:xfrm>
            <a:off x="8512979" y="293659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98D6FB-5D44-ACA8-D1A1-2D816C78D450}"/>
              </a:ext>
            </a:extLst>
          </p:cNvPr>
          <p:cNvSpPr/>
          <p:nvPr/>
        </p:nvSpPr>
        <p:spPr>
          <a:xfrm>
            <a:off x="8512979" y="383318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C22A9F-94B3-44FB-B671-2A4C16438E06}"/>
              </a:ext>
            </a:extLst>
          </p:cNvPr>
          <p:cNvSpPr txBox="1"/>
          <p:nvPr/>
        </p:nvSpPr>
        <p:spPr>
          <a:xfrm>
            <a:off x="8501656" y="4172019"/>
            <a:ext cx="1185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Family List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이용한 물량 산출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물량산출식에 의해 산출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철골중량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= (Nominal Weight) x (Length)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철골도장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=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(Perimeter) x (Length)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Schedule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물량 확인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Schedule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연산 이용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954CADC-4327-2057-A8D3-B695B51DABB0}"/>
              </a:ext>
            </a:extLst>
          </p:cNvPr>
          <p:cNvSpPr/>
          <p:nvPr/>
        </p:nvSpPr>
        <p:spPr>
          <a:xfrm>
            <a:off x="2672446" y="2679810"/>
            <a:ext cx="1857080" cy="25678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0F4A7E4-0DE1-B5F6-41CA-05CB63EF0880}"/>
              </a:ext>
            </a:extLst>
          </p:cNvPr>
          <p:cNvSpPr/>
          <p:nvPr/>
        </p:nvSpPr>
        <p:spPr>
          <a:xfrm>
            <a:off x="5642808" y="2679810"/>
            <a:ext cx="1857080" cy="25678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endParaRPr lang="ko-KR" altLang="en-US" sz="950" kern="0" spc="-5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76F76-AFED-0E5A-5E1E-92737A7E4555}"/>
              </a:ext>
            </a:extLst>
          </p:cNvPr>
          <p:cNvSpPr txBox="1"/>
          <p:nvPr/>
        </p:nvSpPr>
        <p:spPr>
          <a:xfrm>
            <a:off x="272299" y="2952619"/>
            <a:ext cx="1886440" cy="507831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 표준 철골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Excel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정보의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Nominal Weight, Perimeter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값이 입력 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53E507-B167-F69D-D035-33DB7A5695A6}"/>
              </a:ext>
            </a:extLst>
          </p:cNvPr>
          <p:cNvCxnSpPr>
            <a:cxnSpLocks/>
            <a:stCxn id="21" idx="2"/>
            <a:endCxn id="19" idx="1"/>
          </p:cNvCxnSpPr>
          <p:nvPr/>
        </p:nvCxnSpPr>
        <p:spPr>
          <a:xfrm rot="5400000" flipH="1" flipV="1">
            <a:off x="1617859" y="2405864"/>
            <a:ext cx="652245" cy="1456927"/>
          </a:xfrm>
          <a:prstGeom prst="bentConnector4">
            <a:avLst>
              <a:gd name="adj1" fmla="val -35048"/>
              <a:gd name="adj2" fmla="val 82370"/>
            </a:avLst>
          </a:prstGeom>
          <a:ln w="127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18946DC-C320-07DE-4C28-7E0C26AFB625}"/>
              </a:ext>
            </a:extLst>
          </p:cNvPr>
          <p:cNvCxnSpPr>
            <a:cxnSpLocks/>
            <a:stCxn id="21" idx="2"/>
            <a:endCxn id="20" idx="1"/>
          </p:cNvCxnSpPr>
          <p:nvPr/>
        </p:nvCxnSpPr>
        <p:spPr>
          <a:xfrm rot="5400000" flipH="1" flipV="1">
            <a:off x="3103040" y="920683"/>
            <a:ext cx="652245" cy="4427289"/>
          </a:xfrm>
          <a:prstGeom prst="bentConnector4">
            <a:avLst>
              <a:gd name="adj1" fmla="val -35048"/>
              <a:gd name="adj2" fmla="val 79176"/>
            </a:avLst>
          </a:prstGeom>
          <a:ln w="127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461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27913"/>
              </p:ext>
            </p:extLst>
          </p:nvPr>
        </p:nvGraphicFramePr>
        <p:xfrm>
          <a:off x="235669" y="848412"/>
          <a:ext cx="9502219" cy="5805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4180788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  <a:tr h="1624693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28050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141196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(2/1)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(by </a:t>
                      </a:r>
                      <a:r>
                        <a:rPr lang="ko-KR" altLang="en-US" sz="11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지은호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4349241-F618-8E99-94C0-9AC04B6C47AE}"/>
              </a:ext>
            </a:extLst>
          </p:cNvPr>
          <p:cNvSpPr/>
          <p:nvPr/>
        </p:nvSpPr>
        <p:spPr>
          <a:xfrm>
            <a:off x="2374594" y="91033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BF9A8-EE40-7B4E-61B1-31A2D370F386}"/>
              </a:ext>
            </a:extLst>
          </p:cNvPr>
          <p:cNvSpPr txBox="1"/>
          <p:nvPr/>
        </p:nvSpPr>
        <p:spPr>
          <a:xfrm>
            <a:off x="3008102" y="940208"/>
            <a:ext cx="3555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Col. Beam Family File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매개변수 구성이 다름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79CB2-288D-6F26-095A-E67E4A40A9DC}"/>
              </a:ext>
            </a:extLst>
          </p:cNvPr>
          <p:cNvSpPr txBox="1"/>
          <p:nvPr/>
        </p:nvSpPr>
        <p:spPr>
          <a:xfrm>
            <a:off x="439122" y="4715350"/>
            <a:ext cx="3555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Col : Structural Analysis, Structural Section Geometry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44AC6-6500-740D-2113-8F93D4707AFD}"/>
              </a:ext>
            </a:extLst>
          </p:cNvPr>
          <p:cNvSpPr txBox="1"/>
          <p:nvPr/>
        </p:nvSpPr>
        <p:spPr>
          <a:xfrm>
            <a:off x="4729401" y="3827579"/>
            <a:ext cx="2006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Beam : Structural, Dimensions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517883-00CE-A615-6428-5B46863F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591" y="2818614"/>
            <a:ext cx="2532373" cy="21737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6696EF-3088-4043-C54F-B492FCD15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115" y="2791547"/>
            <a:ext cx="2049860" cy="2173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50B873-3412-477D-5C15-A3D6F351C984}"/>
              </a:ext>
            </a:extLst>
          </p:cNvPr>
          <p:cNvSpPr txBox="1"/>
          <p:nvPr/>
        </p:nvSpPr>
        <p:spPr>
          <a:xfrm>
            <a:off x="235669" y="5062420"/>
            <a:ext cx="8149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현황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 Column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Built-in Parameter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구성되어 있고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Beam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Family Parameter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구성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. 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즉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Shape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결정하는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다름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구성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다르므로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BOQ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산출할 때 각 부재 별 적용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달라져야 하고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 별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혼선 및 중복 야기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확인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1) Properties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연동된 매개변수를 수정해봤으나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dimension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 부재 크기가 달라지지 않음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. 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Family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의 매개변수는 수정하기 어려움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.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2) 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부재 별로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구성이 다른 게 아니라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Section Shape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Define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냐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아니냐에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따라서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구성이 달라짐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결론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Revit Family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파일을 사용하되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Parameter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통일시켜 물량 산출에 문제 없도록 조치 완료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3F5553-EA6D-1147-61C8-2B617C1BFCA7}"/>
              </a:ext>
            </a:extLst>
          </p:cNvPr>
          <p:cNvSpPr/>
          <p:nvPr/>
        </p:nvSpPr>
        <p:spPr>
          <a:xfrm>
            <a:off x="285469" y="903534"/>
            <a:ext cx="177900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B1419B-CF91-3FE4-9372-A8DF26A35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71" y="1319797"/>
            <a:ext cx="3070531" cy="34967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AC000E-B58A-FD93-0AFA-548AE91345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2" r="22785"/>
          <a:stretch/>
        </p:blipFill>
        <p:spPr>
          <a:xfrm>
            <a:off x="4292796" y="1446721"/>
            <a:ext cx="2049860" cy="138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319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448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(3/1)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(by </a:t>
                      </a:r>
                      <a:r>
                        <a:rPr lang="ko-KR" altLang="en-US" sz="11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지은호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B2D6569-8A13-2C8A-1689-532ADB234499}"/>
              </a:ext>
            </a:extLst>
          </p:cNvPr>
          <p:cNvSpPr/>
          <p:nvPr/>
        </p:nvSpPr>
        <p:spPr>
          <a:xfrm>
            <a:off x="338405" y="1343966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9DDDA-4C18-C611-D790-D5E11E98EE4A}"/>
              </a:ext>
            </a:extLst>
          </p:cNvPr>
          <p:cNvSpPr txBox="1"/>
          <p:nvPr/>
        </p:nvSpPr>
        <p:spPr>
          <a:xfrm>
            <a:off x="1051054" y="1380766"/>
            <a:ext cx="316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Col. Beam Family File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매개변수 구성이 다름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02FD3-0BAC-4DF3-AE4A-29B094A55ADE}"/>
              </a:ext>
            </a:extLst>
          </p:cNvPr>
          <p:cNvSpPr txBox="1"/>
          <p:nvPr/>
        </p:nvSpPr>
        <p:spPr>
          <a:xfrm>
            <a:off x="278314" y="1668310"/>
            <a:ext cx="1675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Shape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구성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25944A-0AA5-E2FF-4866-6D45E795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841251"/>
              </p:ext>
            </p:extLst>
          </p:nvPr>
        </p:nvGraphicFramePr>
        <p:xfrm>
          <a:off x="419677" y="1970202"/>
          <a:ext cx="3379326" cy="40193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33931">
                  <a:extLst>
                    <a:ext uri="{9D8B030D-6E8A-4147-A177-3AD203B41FA5}">
                      <a16:colId xmlns:a16="http://schemas.microsoft.com/office/drawing/2014/main" val="3520774110"/>
                    </a:ext>
                  </a:extLst>
                </a:gridCol>
                <a:gridCol w="1026596">
                  <a:extLst>
                    <a:ext uri="{9D8B030D-6E8A-4147-A177-3AD203B41FA5}">
                      <a16:colId xmlns:a16="http://schemas.microsoft.com/office/drawing/2014/main" val="1230566804"/>
                    </a:ext>
                  </a:extLst>
                </a:gridCol>
                <a:gridCol w="1518799">
                  <a:extLst>
                    <a:ext uri="{9D8B030D-6E8A-4147-A177-3AD203B41FA5}">
                      <a16:colId xmlns:a16="http://schemas.microsoft.com/office/drawing/2014/main" val="3516574635"/>
                    </a:ext>
                  </a:extLst>
                </a:gridCol>
              </a:tblGrid>
              <a:tr h="2679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Shape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Family</a:t>
                      </a:r>
                      <a:endParaRPr lang="ko-KR" altLang="en-US" sz="1200" b="1" i="0" u="none" strike="noStrike" kern="120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Defined Family  </a:t>
                      </a:r>
                      <a:r>
                        <a:rPr lang="ko-KR" alt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유무</a:t>
                      </a:r>
                      <a:endParaRPr lang="en-US" sz="1200" b="1" i="0" u="none" strike="noStrike" kern="120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025356"/>
                  </a:ext>
                </a:extLst>
              </a:tr>
              <a:tr h="267954">
                <a:tc rowSpan="2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</a:rPr>
                        <a:t>H Shape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Column</a:t>
                      </a:r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80808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9053740"/>
                  </a:ext>
                </a:extLst>
              </a:tr>
              <a:tr h="26795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Framing</a:t>
                      </a:r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8053893"/>
                  </a:ext>
                </a:extLst>
              </a:tr>
              <a:tr h="26795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</a:rPr>
                        <a:t>L Shape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Column</a:t>
                      </a:r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39936"/>
                  </a:ext>
                </a:extLst>
              </a:tr>
              <a:tr h="267954">
                <a:tc vMerge="1"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Framing</a:t>
                      </a:r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82651"/>
                  </a:ext>
                </a:extLst>
              </a:tr>
              <a:tr h="26795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</a:rPr>
                        <a:t>C</a:t>
                      </a:r>
                      <a:r>
                        <a:rPr lang="en-US" altLang="ko-KR" sz="1200" u="none" strike="noStrike" baseline="0">
                          <a:effectLst/>
                        </a:rPr>
                        <a:t> Shape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Column</a:t>
                      </a:r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467388"/>
                  </a:ext>
                </a:extLst>
              </a:tr>
              <a:tr h="26795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Framing</a:t>
                      </a:r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364357"/>
                  </a:ext>
                </a:extLst>
              </a:tr>
              <a:tr h="26795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</a:rPr>
                        <a:t>Lib-C Shape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Column</a:t>
                      </a:r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04132"/>
                  </a:ext>
                </a:extLst>
              </a:tr>
              <a:tr h="26795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Framing</a:t>
                      </a:r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814737"/>
                  </a:ext>
                </a:extLst>
              </a:tr>
              <a:tr h="26795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</a:rPr>
                        <a:t>T</a:t>
                      </a:r>
                      <a:r>
                        <a:rPr lang="en-US" altLang="ko-KR" sz="1200" u="none" strike="noStrike" baseline="0">
                          <a:effectLst/>
                        </a:rPr>
                        <a:t> Shape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Column</a:t>
                      </a:r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495439"/>
                  </a:ext>
                </a:extLst>
              </a:tr>
              <a:tr h="26795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Framing</a:t>
                      </a:r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183321"/>
                  </a:ext>
                </a:extLst>
              </a:tr>
              <a:tr h="267954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23770507"/>
                  </a:ext>
                </a:extLst>
              </a:tr>
              <a:tr h="267954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47315"/>
                  </a:ext>
                </a:extLst>
              </a:tr>
              <a:tr h="267954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1288764"/>
                  </a:ext>
                </a:extLst>
              </a:tr>
              <a:tr h="267954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rgbClr val="FF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60862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BF68925-19F5-AD18-6F8E-6D352B02A402}"/>
              </a:ext>
            </a:extLst>
          </p:cNvPr>
          <p:cNvSpPr txBox="1"/>
          <p:nvPr/>
        </p:nvSpPr>
        <p:spPr>
          <a:xfrm>
            <a:off x="278314" y="5989514"/>
            <a:ext cx="3934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Shape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전부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Defined Family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존재하므로 구성에 문제 없고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, Parameter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구성도 동일함 확인 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FontTx/>
              <a:buAutoNum type="arabicPeriod"/>
            </a:pP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Lib- Shape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Defined Family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없어 별도의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파일로 작성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0AD8E-4E73-C1B4-B0C9-A8765E4C903D}"/>
              </a:ext>
            </a:extLst>
          </p:cNvPr>
          <p:cNvSpPr txBox="1"/>
          <p:nvPr/>
        </p:nvSpPr>
        <p:spPr>
          <a:xfrm>
            <a:off x="4377079" y="935954"/>
            <a:ext cx="2056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BOQ </a:t>
            </a:r>
            <a:r>
              <a:rPr kumimoji="1" lang="ko-KR" altLang="en-US" sz="1200" b="1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산출을 위한 </a:t>
            </a:r>
            <a:r>
              <a:rPr kumimoji="1" lang="en-US" altLang="ko-KR" sz="1200" b="1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</a:t>
            </a:r>
            <a:r>
              <a:rPr kumimoji="1" lang="ko-KR" altLang="en-US" sz="1200" b="1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연동</a:t>
            </a:r>
            <a:endParaRPr kumimoji="1" lang="en-US" altLang="ko-KR" sz="1200" b="1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3562C-65AF-9EA7-67D6-08C3A6B3EA81}"/>
              </a:ext>
            </a:extLst>
          </p:cNvPr>
          <p:cNvSpPr txBox="1"/>
          <p:nvPr/>
        </p:nvSpPr>
        <p:spPr>
          <a:xfrm>
            <a:off x="4398401" y="1318935"/>
            <a:ext cx="2557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Section Defined  Family : Section Analysis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D22B62-6401-6C45-94FF-DD16DD260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02"/>
          <a:stretch/>
        </p:blipFill>
        <p:spPr>
          <a:xfrm>
            <a:off x="4445514" y="1701916"/>
            <a:ext cx="3792264" cy="1772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0E0749-4919-1725-CA60-5349CAEC2806}"/>
              </a:ext>
            </a:extLst>
          </p:cNvPr>
          <p:cNvSpPr txBox="1"/>
          <p:nvPr/>
        </p:nvSpPr>
        <p:spPr>
          <a:xfrm>
            <a:off x="4398400" y="3650019"/>
            <a:ext cx="2557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Section Not Defined  Family : Structural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3232AC-1749-A250-2D42-28D6B44F7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80"/>
          <a:stretch/>
        </p:blipFill>
        <p:spPr>
          <a:xfrm>
            <a:off x="4375591" y="4000701"/>
            <a:ext cx="4886278" cy="11073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186F41-0C3D-F8A1-4D1A-4627738F7302}"/>
              </a:ext>
            </a:extLst>
          </p:cNvPr>
          <p:cNvSpPr/>
          <p:nvPr/>
        </p:nvSpPr>
        <p:spPr>
          <a:xfrm>
            <a:off x="4445513" y="1855889"/>
            <a:ext cx="3914263" cy="359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3497E9-2BE7-540F-0687-6BE67EAA49A7}"/>
              </a:ext>
            </a:extLst>
          </p:cNvPr>
          <p:cNvSpPr/>
          <p:nvPr/>
        </p:nvSpPr>
        <p:spPr>
          <a:xfrm>
            <a:off x="4375590" y="4246411"/>
            <a:ext cx="4995998" cy="666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289BC7-5035-29AA-3084-00CC0DE08803}"/>
              </a:ext>
            </a:extLst>
          </p:cNvPr>
          <p:cNvSpPr txBox="1"/>
          <p:nvPr/>
        </p:nvSpPr>
        <p:spPr>
          <a:xfrm>
            <a:off x="4421956" y="5291554"/>
            <a:ext cx="396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Defined / Not Defined </a:t>
            </a:r>
            <a:r>
              <a:rPr kumimoji="1" lang="ko-KR" altLang="en-US" sz="1200" b="1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따라 </a:t>
            </a:r>
            <a:r>
              <a:rPr kumimoji="1" lang="en-US" altLang="ko-KR" sz="1200" b="1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</a:t>
            </a:r>
            <a:r>
              <a:rPr kumimoji="1" lang="ko-KR" altLang="en-US" sz="1200" b="1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구성은 다르나</a:t>
            </a:r>
            <a:r>
              <a:rPr kumimoji="1" lang="en-US" altLang="ko-KR" sz="1200" b="1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Parameter </a:t>
            </a:r>
            <a:r>
              <a:rPr kumimoji="1" lang="ko-KR" altLang="en-US" sz="1200" b="1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이름 통일 시켜 물량 산출 </a:t>
            </a:r>
            <a:r>
              <a:rPr kumimoji="1" lang="en-US" altLang="ko-KR" sz="1200" b="1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(Section Area, Perimeter Nominal Weight)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71BB4D-AE64-DD2F-758D-B12B923C01BF}"/>
              </a:ext>
            </a:extLst>
          </p:cNvPr>
          <p:cNvSpPr/>
          <p:nvPr/>
        </p:nvSpPr>
        <p:spPr>
          <a:xfrm>
            <a:off x="285469" y="903534"/>
            <a:ext cx="177900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332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64165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(4/1)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(by </a:t>
                      </a:r>
                      <a:r>
                        <a:rPr lang="ko-KR" altLang="en-US" sz="11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지은호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6908F1A-5000-ABA3-FFA4-6F2B61C890C6}"/>
              </a:ext>
            </a:extLst>
          </p:cNvPr>
          <p:cNvSpPr/>
          <p:nvPr/>
        </p:nvSpPr>
        <p:spPr>
          <a:xfrm>
            <a:off x="338405" y="138167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D5038-6767-B759-3FCC-F666D0DD7C62}"/>
              </a:ext>
            </a:extLst>
          </p:cNvPr>
          <p:cNvSpPr txBox="1"/>
          <p:nvPr/>
        </p:nvSpPr>
        <p:spPr>
          <a:xfrm>
            <a:off x="1051054" y="1522167"/>
            <a:ext cx="264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Col. Beam Family File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매개변수 구성이 다름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BAFCC4-BB0A-8CCA-465F-80D3678C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04" y="1928380"/>
            <a:ext cx="3466155" cy="2153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4AF856-8B06-C8B0-0C87-C603E60C657B}"/>
              </a:ext>
            </a:extLst>
          </p:cNvPr>
          <p:cNvSpPr txBox="1"/>
          <p:nvPr/>
        </p:nvSpPr>
        <p:spPr>
          <a:xfrm>
            <a:off x="4424048" y="935462"/>
            <a:ext cx="4009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modeling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지정하면 좌측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Table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 같이 자동 계산된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됨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생성 방법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: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각 부재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Connection Generic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지정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처음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modeling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당시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Connection Type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이 지정되지 않는 경우 반영되지 않으므로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Connection Type load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및 설정이 필요하고 이후에는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Connection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만 생성하면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Parameter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구성 가능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C954D0-E865-29D8-AF05-8A027187653F}"/>
              </a:ext>
            </a:extLst>
          </p:cNvPr>
          <p:cNvSpPr txBox="1"/>
          <p:nvPr/>
        </p:nvSpPr>
        <p:spPr>
          <a:xfrm>
            <a:off x="4424048" y="2222995"/>
            <a:ext cx="4009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Paining Area : Length x </a:t>
            </a:r>
            <a:r>
              <a:rPr kumimoji="1" lang="en-US" altLang="ko-KR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Permiter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또는 </a:t>
            </a:r>
            <a:r>
              <a:rPr kumimoji="1" lang="en-US" altLang="ko-KR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Suface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area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산출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51AE1D-6F2E-F466-0C4A-5065F25B880F}"/>
              </a:ext>
            </a:extLst>
          </p:cNvPr>
          <p:cNvSpPr txBox="1"/>
          <p:nvPr/>
        </p:nvSpPr>
        <p:spPr>
          <a:xfrm>
            <a:off x="4424048" y="2696824"/>
            <a:ext cx="4009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Weight : Volume x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단위중량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 또는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Mass per unit length(or Nominal length ) x  length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산출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80FE7-806E-2B37-587B-D5096A5AD3F3}"/>
              </a:ext>
            </a:extLst>
          </p:cNvPr>
          <p:cNvSpPr txBox="1"/>
          <p:nvPr/>
        </p:nvSpPr>
        <p:spPr>
          <a:xfrm>
            <a:off x="4424048" y="3337987"/>
            <a:ext cx="3902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부재별로 상기와 같은 방법으로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Verify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했을 때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,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값이 미소하게 다름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       1)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생성된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Parameter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의 산출 식 재확인 및 비교 검토 필요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        2) HEC BOQ </a:t>
            </a:r>
            <a:r>
              <a:rPr kumimoji="1" lang="ko-KR" altLang="en-US" sz="1200" spc="-150" err="1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산출식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 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Setting</a:t>
            </a:r>
          </a:p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                Shape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별 적용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Parameter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분기하여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Family List Update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예정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2D1ABA-EA43-3103-08CC-1341B1F17C1F}"/>
              </a:ext>
            </a:extLst>
          </p:cNvPr>
          <p:cNvSpPr txBox="1"/>
          <p:nvPr/>
        </p:nvSpPr>
        <p:spPr>
          <a:xfrm>
            <a:off x="278315" y="4228545"/>
            <a:ext cx="3902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Paining Area : Cut Length x Perimeter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자동 산출됨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Weight &amp; Exact Weight : Length X Nominal Weight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자동 산출됨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오류 해결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Material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지정할 경우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상기 산출 식에 따라 산출됨</a:t>
            </a:r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kumimoji="1" lang="en-US" altLang="ko-KR" sz="1200" spc="-15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FF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결론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상기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상에 자동으로 생성되는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물량 산출에 연동하지 않기로 함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3C74FB-3C22-9638-D518-E0D04111C1C3}"/>
              </a:ext>
            </a:extLst>
          </p:cNvPr>
          <p:cNvSpPr/>
          <p:nvPr/>
        </p:nvSpPr>
        <p:spPr>
          <a:xfrm>
            <a:off x="285469" y="903534"/>
            <a:ext cx="177900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493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607196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(6/1)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(by </a:t>
                      </a:r>
                      <a:r>
                        <a:rPr lang="ko-KR" altLang="en-US" sz="11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지은호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876476-0DC0-B091-8B28-05DDFBA8FA0E}"/>
              </a:ext>
            </a:extLst>
          </p:cNvPr>
          <p:cNvSpPr txBox="1"/>
          <p:nvPr/>
        </p:nvSpPr>
        <p:spPr>
          <a:xfrm>
            <a:off x="278314" y="1238996"/>
            <a:ext cx="1675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Column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용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1BC3445-30F0-69BC-D444-DD51619C4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52530"/>
              </p:ext>
            </p:extLst>
          </p:nvPr>
        </p:nvGraphicFramePr>
        <p:xfrm>
          <a:off x="388415" y="1587203"/>
          <a:ext cx="8028754" cy="475784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81690">
                  <a:extLst>
                    <a:ext uri="{9D8B030D-6E8A-4147-A177-3AD203B41FA5}">
                      <a16:colId xmlns:a16="http://schemas.microsoft.com/office/drawing/2014/main" val="3520774110"/>
                    </a:ext>
                  </a:extLst>
                </a:gridCol>
                <a:gridCol w="2193319">
                  <a:extLst>
                    <a:ext uri="{9D8B030D-6E8A-4147-A177-3AD203B41FA5}">
                      <a16:colId xmlns:a16="http://schemas.microsoft.com/office/drawing/2014/main" val="1230566804"/>
                    </a:ext>
                  </a:extLst>
                </a:gridCol>
                <a:gridCol w="1770676">
                  <a:extLst>
                    <a:ext uri="{9D8B030D-6E8A-4147-A177-3AD203B41FA5}">
                      <a16:colId xmlns:a16="http://schemas.microsoft.com/office/drawing/2014/main" val="3516574635"/>
                    </a:ext>
                  </a:extLst>
                </a:gridCol>
                <a:gridCol w="1082866">
                  <a:extLst>
                    <a:ext uri="{9D8B030D-6E8A-4147-A177-3AD203B41FA5}">
                      <a16:colId xmlns:a16="http://schemas.microsoft.com/office/drawing/2014/main" val="1335791822"/>
                    </a:ext>
                  </a:extLst>
                </a:gridCol>
                <a:gridCol w="1200203">
                  <a:extLst>
                    <a:ext uri="{9D8B030D-6E8A-4147-A177-3AD203B41FA5}">
                      <a16:colId xmlns:a16="http://schemas.microsoft.com/office/drawing/2014/main" val="2908467188"/>
                    </a:ext>
                  </a:extLst>
                </a:gridCol>
              </a:tblGrid>
              <a:tr h="279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Code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Shape</a:t>
                      </a:r>
                      <a:endParaRPr lang="ko-KR" altLang="en-US" sz="1200" b="1" i="0" u="none" strike="noStrike" kern="120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Status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Defined</a:t>
                      </a:r>
                      <a:r>
                        <a:rPr lang="en-US" sz="1200" b="1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Family</a:t>
                      </a:r>
                      <a:endParaRPr lang="en-US" sz="1200" b="1" i="0" u="none" strike="noStrike" kern="120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Remark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025356"/>
                  </a:ext>
                </a:extLst>
              </a:tr>
              <a:tr h="279873">
                <a:tc rowSpan="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KSD3502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9053740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28053893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916389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SHS(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각형강관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정사각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729559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SHS(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각형강관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직사각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984122"/>
                  </a:ext>
                </a:extLst>
              </a:tr>
              <a:tr h="279873">
                <a:tc rowSpan="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JIS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6160920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4826149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446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SHS(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각형강관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정사각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210983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SHS(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각형강관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직사각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031771"/>
                  </a:ext>
                </a:extLst>
              </a:tr>
              <a:tr h="279873"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ASTM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3321068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91013596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72521538"/>
                  </a:ext>
                </a:extLst>
              </a:tr>
              <a:tr h="279873"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IPE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7573871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82664997"/>
                  </a:ext>
                </a:extLst>
              </a:tr>
              <a:tr h="279873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UPN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6087573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F1FF810-1730-1C3B-2710-4946A05443AA}"/>
              </a:ext>
            </a:extLst>
          </p:cNvPr>
          <p:cNvSpPr/>
          <p:nvPr/>
        </p:nvSpPr>
        <p:spPr>
          <a:xfrm>
            <a:off x="285469" y="903534"/>
            <a:ext cx="177900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706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19225"/>
              </p:ext>
            </p:extLst>
          </p:nvPr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 (7/1)</a:t>
                      </a: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(by </a:t>
                      </a:r>
                      <a:r>
                        <a:rPr lang="ko-KR" altLang="en-US" sz="11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지은호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44BA170-FF51-82ED-08D9-22497C4AC799}"/>
              </a:ext>
            </a:extLst>
          </p:cNvPr>
          <p:cNvSpPr txBox="1"/>
          <p:nvPr/>
        </p:nvSpPr>
        <p:spPr>
          <a:xfrm>
            <a:off x="278314" y="1370975"/>
            <a:ext cx="1675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Framing(Beam) </a:t>
            </a:r>
            <a:r>
              <a:rPr kumimoji="1" lang="ko-KR" altLang="en-US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용 </a:t>
            </a:r>
            <a:r>
              <a:rPr kumimoji="1" lang="en-US" altLang="ko-KR" sz="1200" spc="-150">
                <a:ln>
                  <a:solidFill>
                    <a:prstClr val="white">
                      <a:alpha val="0"/>
                    </a:prstClr>
                  </a:solidFill>
                </a:ln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D2444E-FE4F-7D61-CF34-29032E9F7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577103"/>
              </p:ext>
            </p:extLst>
          </p:nvPr>
        </p:nvGraphicFramePr>
        <p:xfrm>
          <a:off x="388415" y="1706252"/>
          <a:ext cx="7024756" cy="4884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87292">
                  <a:extLst>
                    <a:ext uri="{9D8B030D-6E8A-4147-A177-3AD203B41FA5}">
                      <a16:colId xmlns:a16="http://schemas.microsoft.com/office/drawing/2014/main" val="3520774110"/>
                    </a:ext>
                  </a:extLst>
                </a:gridCol>
                <a:gridCol w="2196193">
                  <a:extLst>
                    <a:ext uri="{9D8B030D-6E8A-4147-A177-3AD203B41FA5}">
                      <a16:colId xmlns:a16="http://schemas.microsoft.com/office/drawing/2014/main" val="1230566804"/>
                    </a:ext>
                  </a:extLst>
                </a:gridCol>
                <a:gridCol w="1249136">
                  <a:extLst>
                    <a:ext uri="{9D8B030D-6E8A-4147-A177-3AD203B41FA5}">
                      <a16:colId xmlns:a16="http://schemas.microsoft.com/office/drawing/2014/main" val="3516574635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1335791822"/>
                    </a:ext>
                  </a:extLst>
                </a:gridCol>
                <a:gridCol w="1045028">
                  <a:extLst>
                    <a:ext uri="{9D8B030D-6E8A-4147-A177-3AD203B41FA5}">
                      <a16:colId xmlns:a16="http://schemas.microsoft.com/office/drawing/2014/main" val="2908467188"/>
                    </a:ext>
                  </a:extLst>
                </a:gridCol>
              </a:tblGrid>
              <a:tr h="2220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Code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Shape</a:t>
                      </a:r>
                      <a:endParaRPr lang="ko-KR" altLang="en-US" sz="1200" b="1" i="0" u="none" strike="noStrike" kern="120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Status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Defined</a:t>
                      </a:r>
                      <a:r>
                        <a:rPr lang="en-US" sz="1200" b="1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Family</a:t>
                      </a:r>
                      <a:endParaRPr lang="en-US" sz="1200" b="1" i="0" u="none" strike="noStrike" kern="120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Remark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025356"/>
                  </a:ext>
                </a:extLst>
              </a:tr>
              <a:tr h="222020">
                <a:tc rowSpan="7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KSD3502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9053740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28053893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17916389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Lib-C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b="1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880887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140863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SHS(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각형강관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정사각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20466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SHS(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각형강관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직사각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617006"/>
                  </a:ext>
                </a:extLst>
              </a:tr>
              <a:tr h="222020">
                <a:tc rowSpan="7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JIS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6160920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4826149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66446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Lib-C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654192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096599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SHS(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각형강관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정사각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579040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SHS(</a:t>
                      </a:r>
                      <a:r>
                        <a:rPr lang="ko-KR" altLang="en-US" sz="1200" b="1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각형강관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직사각</a:t>
                      </a: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6152177"/>
                  </a:ext>
                </a:extLst>
              </a:tr>
              <a:tr h="222020">
                <a:tc rowSpan="4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ASTM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33321068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91013596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72521538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WT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8970486"/>
                  </a:ext>
                </a:extLst>
              </a:tr>
              <a:tr h="222020"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IPE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7573871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664997"/>
                  </a:ext>
                </a:extLst>
              </a:tr>
              <a:tr h="222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UPN</a:t>
                      </a:r>
                      <a:endParaRPr lang="ko-KR" altLang="en-US" sz="1200" b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endParaRPr lang="en-US" altLang="ko-KR" sz="12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u="none" strike="noStrike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0760184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9F2006B-DCCA-3C12-4B64-69FC3EB34019}"/>
              </a:ext>
            </a:extLst>
          </p:cNvPr>
          <p:cNvSpPr/>
          <p:nvPr/>
        </p:nvSpPr>
        <p:spPr>
          <a:xfrm>
            <a:off x="285469" y="903534"/>
            <a:ext cx="177900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723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77648"/>
              </p:ext>
            </p:extLst>
          </p:nvPr>
        </p:nvGraphicFramePr>
        <p:xfrm>
          <a:off x="235669" y="848412"/>
          <a:ext cx="9502219" cy="581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2219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</a:tblGrid>
              <a:tr h="5814347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Project File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8" name="모서리가 둥근 사각형 설명선 13">
            <a:extLst>
              <a:ext uri="{FF2B5EF4-FFF2-40B4-BE49-F238E27FC236}">
                <a16:creationId xmlns:a16="http://schemas.microsoft.com/office/drawing/2014/main" id="{EDCED085-BAF5-07C7-E643-E8D8E166ABC1}"/>
              </a:ext>
            </a:extLst>
          </p:cNvPr>
          <p:cNvSpPr/>
          <p:nvPr/>
        </p:nvSpPr>
        <p:spPr>
          <a:xfrm>
            <a:off x="2802260" y="1063231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Project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</a:p>
        </p:txBody>
      </p:sp>
      <p:sp>
        <p:nvSpPr>
          <p:cNvPr id="9" name="모서리가 둥근 사각형 설명선 13">
            <a:extLst>
              <a:ext uri="{FF2B5EF4-FFF2-40B4-BE49-F238E27FC236}">
                <a16:creationId xmlns:a16="http://schemas.microsoft.com/office/drawing/2014/main" id="{0F116805-CCD7-14EB-92EC-6B4BB687DB51}"/>
              </a:ext>
            </a:extLst>
          </p:cNvPr>
          <p:cNvSpPr/>
          <p:nvPr/>
        </p:nvSpPr>
        <p:spPr>
          <a:xfrm>
            <a:off x="2803814" y="1699981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Project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파일 생성</a:t>
            </a:r>
          </a:p>
        </p:txBody>
      </p:sp>
      <p:sp>
        <p:nvSpPr>
          <p:cNvPr id="19" name="모서리가 둥근 사각형 설명선 13">
            <a:extLst>
              <a:ext uri="{FF2B5EF4-FFF2-40B4-BE49-F238E27FC236}">
                <a16:creationId xmlns:a16="http://schemas.microsoft.com/office/drawing/2014/main" id="{02E72F4D-B3B4-A9A2-BDF8-415B23ABA804}"/>
              </a:ext>
            </a:extLst>
          </p:cNvPr>
          <p:cNvSpPr/>
          <p:nvPr/>
        </p:nvSpPr>
        <p:spPr>
          <a:xfrm>
            <a:off x="5132256" y="1074183"/>
            <a:ext cx="2016000" cy="720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6. Work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Sharing</a:t>
            </a: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Central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 Local File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</a:t>
            </a:r>
            <a:endParaRPr lang="en-US" altLang="ko-KR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Work Set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</a:t>
            </a:r>
            <a:endParaRPr lang="en-US" altLang="ko-KR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Review/Comment</a:t>
            </a:r>
            <a:endParaRPr lang="ko-KR" altLang="en-US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039B52-6FDB-949C-11AA-1F8C4E6EB458}"/>
              </a:ext>
            </a:extLst>
          </p:cNvPr>
          <p:cNvSpPr/>
          <p:nvPr/>
        </p:nvSpPr>
        <p:spPr>
          <a:xfrm>
            <a:off x="353310" y="922881"/>
            <a:ext cx="1440000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3231" tIns="33231" rIns="33231" bIns="33231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525" algn="l" defTabSz="843950" eaLnBrk="0" latinLnBrk="0" hangingPunct="0">
              <a:lnSpc>
                <a:spcPct val="120000"/>
              </a:lnSpc>
              <a:defRPr/>
            </a:pPr>
            <a:r>
              <a:rPr lang="ko-KR" altLang="en-US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전체 </a:t>
            </a:r>
            <a:r>
              <a:rPr lang="en-US" altLang="ko-KR" sz="1400" b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Process</a:t>
            </a:r>
            <a:endParaRPr lang="ko-KR" altLang="en-US" sz="1400" b="1">
              <a:solidFill>
                <a:srgbClr val="FFFF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모서리가 둥근 사각형 설명선 13">
            <a:extLst>
              <a:ext uri="{FF2B5EF4-FFF2-40B4-BE49-F238E27FC236}">
                <a16:creationId xmlns:a16="http://schemas.microsoft.com/office/drawing/2014/main" id="{44D700C4-087F-6F28-7498-65469AD325F7}"/>
              </a:ext>
            </a:extLst>
          </p:cNvPr>
          <p:cNvSpPr/>
          <p:nvPr/>
        </p:nvSpPr>
        <p:spPr>
          <a:xfrm>
            <a:off x="2802260" y="5701743"/>
            <a:ext cx="2016000" cy="648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5.2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List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200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BM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WM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Spec.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확정</a:t>
            </a:r>
            <a:endParaRPr lang="en-US" altLang="ko-KR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Family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종류 및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Name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확정</a:t>
            </a:r>
          </a:p>
        </p:txBody>
      </p:sp>
      <p:sp>
        <p:nvSpPr>
          <p:cNvPr id="3" name="모서리가 둥근 사각형 설명선 13">
            <a:extLst>
              <a:ext uri="{FF2B5EF4-FFF2-40B4-BE49-F238E27FC236}">
                <a16:creationId xmlns:a16="http://schemas.microsoft.com/office/drawing/2014/main" id="{AE7AD74C-4741-43AC-17DE-701CFA19B8B4}"/>
              </a:ext>
            </a:extLst>
          </p:cNvPr>
          <p:cNvSpPr/>
          <p:nvPr/>
        </p:nvSpPr>
        <p:spPr>
          <a:xfrm>
            <a:off x="2802260" y="3228184"/>
            <a:ext cx="2016000" cy="1404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Basic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 </a:t>
            </a:r>
            <a:endParaRPr lang="en-US" altLang="ko-KR" sz="1200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(30%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LOD200)</a:t>
            </a: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설계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Tool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</a:t>
            </a:r>
            <a:endParaRPr lang="en-US" altLang="ko-KR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협력사 작업지시 용도</a:t>
            </a:r>
            <a:endParaRPr lang="en-US" altLang="ko-KR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*Building Size, Story, </a:t>
            </a: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Level, Grid, Room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배치</a:t>
            </a:r>
            <a:endParaRPr lang="en-US" altLang="ko-KR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*Interior Finish, Wall, Roof, Door, Window Schedule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</a:p>
        </p:txBody>
      </p:sp>
      <p:sp>
        <p:nvSpPr>
          <p:cNvPr id="12" name="모서리가 둥근 사각형 설명선 13">
            <a:extLst>
              <a:ext uri="{FF2B5EF4-FFF2-40B4-BE49-F238E27FC236}">
                <a16:creationId xmlns:a16="http://schemas.microsoft.com/office/drawing/2014/main" id="{DDB46F04-53ED-58A0-E59A-7AD101FAB642}"/>
              </a:ext>
            </a:extLst>
          </p:cNvPr>
          <p:cNvSpPr/>
          <p:nvPr/>
        </p:nvSpPr>
        <p:spPr>
          <a:xfrm>
            <a:off x="2802260" y="4851969"/>
            <a:ext cx="2016000" cy="61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5.1 Room Family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List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200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*Room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No,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Name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확정</a:t>
            </a:r>
            <a:endParaRPr lang="en-US" altLang="ko-KR" sz="100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*Room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Finish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WM Spec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확정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85E80C3-35E8-E5DC-8DF2-921E2F1FD26C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>
            <a:off x="6140256" y="1794183"/>
            <a:ext cx="0" cy="207231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사각형 설명선 13">
            <a:extLst>
              <a:ext uri="{FF2B5EF4-FFF2-40B4-BE49-F238E27FC236}">
                <a16:creationId xmlns:a16="http://schemas.microsoft.com/office/drawing/2014/main" id="{B40EFCA4-E250-969A-106C-C9842CD3BA7C}"/>
              </a:ext>
            </a:extLst>
          </p:cNvPr>
          <p:cNvSpPr/>
          <p:nvPr/>
        </p:nvSpPr>
        <p:spPr>
          <a:xfrm>
            <a:off x="5132256" y="2001414"/>
            <a:ext cx="2016000" cy="507444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7.1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실시설계 구조 모델링</a:t>
            </a:r>
            <a:endParaRPr lang="en-US" altLang="ko-KR" sz="1200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(60%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LOD350)</a:t>
            </a:r>
            <a:endParaRPr lang="ko-KR" altLang="en-US" sz="1200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모서리가 둥근 사각형 설명선 13">
            <a:extLst>
              <a:ext uri="{FF2B5EF4-FFF2-40B4-BE49-F238E27FC236}">
                <a16:creationId xmlns:a16="http://schemas.microsoft.com/office/drawing/2014/main" id="{9BCA96A5-D104-02D8-A668-880E81782746}"/>
              </a:ext>
            </a:extLst>
          </p:cNvPr>
          <p:cNvSpPr/>
          <p:nvPr/>
        </p:nvSpPr>
        <p:spPr>
          <a:xfrm>
            <a:off x="5132256" y="3419761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8. Drawing 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(from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200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8" name="모서리가 둥근 사각형 설명선 13">
            <a:extLst>
              <a:ext uri="{FF2B5EF4-FFF2-40B4-BE49-F238E27FC236}">
                <a16:creationId xmlns:a16="http://schemas.microsoft.com/office/drawing/2014/main" id="{C1BEBA76-FD05-A4D2-BAD6-F55A57CE6872}"/>
              </a:ext>
            </a:extLst>
          </p:cNvPr>
          <p:cNvSpPr/>
          <p:nvPr/>
        </p:nvSpPr>
        <p:spPr>
          <a:xfrm>
            <a:off x="5132256" y="4140522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9. BOQ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(from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200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9" name="모서리가 둥근 사각형 설명선 13">
            <a:extLst>
              <a:ext uri="{FF2B5EF4-FFF2-40B4-BE49-F238E27FC236}">
                <a16:creationId xmlns:a16="http://schemas.microsoft.com/office/drawing/2014/main" id="{B2A7DCA8-83A1-1851-A519-2D3115E19196}"/>
              </a:ext>
            </a:extLst>
          </p:cNvPr>
          <p:cNvSpPr/>
          <p:nvPr/>
        </p:nvSpPr>
        <p:spPr>
          <a:xfrm>
            <a:off x="5132256" y="4825520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10. S3D /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E3D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변환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3682796-60C4-9929-E8ED-4CA4DF75BE30}"/>
              </a:ext>
            </a:extLst>
          </p:cNvPr>
          <p:cNvCxnSpPr>
            <a:cxnSpLocks/>
            <a:stCxn id="36" idx="2"/>
            <a:endCxn id="6" idx="0"/>
          </p:cNvCxnSpPr>
          <p:nvPr/>
        </p:nvCxnSpPr>
        <p:spPr>
          <a:xfrm>
            <a:off x="6140256" y="2508858"/>
            <a:ext cx="0" cy="151417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8FC145C-7B6D-C260-22BF-A0E1C537D78E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6140256" y="3851761"/>
            <a:ext cx="0" cy="288761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67201C9-9697-865A-882F-CD28A3C6DF7D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6140256" y="4572522"/>
            <a:ext cx="0" cy="252998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36ECD4C3-A8A9-6144-8729-CDF036A59A7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 flipH="1" flipV="1">
            <a:off x="2337478" y="2546965"/>
            <a:ext cx="5275560" cy="2329996"/>
          </a:xfrm>
          <a:prstGeom prst="bentConnector5">
            <a:avLst>
              <a:gd name="adj1" fmla="val -4333"/>
              <a:gd name="adj2" fmla="val 50000"/>
              <a:gd name="adj3" fmla="val 102546"/>
            </a:avLst>
          </a:prstGeom>
          <a:ln w="15875">
            <a:solidFill>
              <a:schemeClr val="accent6">
                <a:lumMod val="50000"/>
              </a:schemeClr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13">
            <a:extLst>
              <a:ext uri="{FF2B5EF4-FFF2-40B4-BE49-F238E27FC236}">
                <a16:creationId xmlns:a16="http://schemas.microsoft.com/office/drawing/2014/main" id="{9BBDF324-86B5-76EA-99D2-E094374337FD}"/>
              </a:ext>
            </a:extLst>
          </p:cNvPr>
          <p:cNvSpPr/>
          <p:nvPr/>
        </p:nvSpPr>
        <p:spPr>
          <a:xfrm>
            <a:off x="350261" y="1327183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E Space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모서리가 둥근 사각형 설명선 13">
            <a:extLst>
              <a:ext uri="{FF2B5EF4-FFF2-40B4-BE49-F238E27FC236}">
                <a16:creationId xmlns:a16="http://schemas.microsoft.com/office/drawing/2014/main" id="{F6E264A7-71D3-7684-058F-FD106D6E1388}"/>
              </a:ext>
            </a:extLst>
          </p:cNvPr>
          <p:cNvSpPr/>
          <p:nvPr/>
        </p:nvSpPr>
        <p:spPr>
          <a:xfrm>
            <a:off x="350261" y="1850112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Building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Information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입력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E Space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모서리가 둥근 사각형 설명선 13">
            <a:extLst>
              <a:ext uri="{FF2B5EF4-FFF2-40B4-BE49-F238E27FC236}">
                <a16:creationId xmlns:a16="http://schemas.microsoft.com/office/drawing/2014/main" id="{6EB99139-D54A-B47A-DB5E-AF7C23716404}"/>
              </a:ext>
            </a:extLst>
          </p:cNvPr>
          <p:cNvSpPr/>
          <p:nvPr/>
        </p:nvSpPr>
        <p:spPr>
          <a:xfrm>
            <a:off x="350259" y="2373041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Design Criteria </a:t>
            </a: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Doc. </a:t>
            </a:r>
            <a:r>
              <a:rPr lang="ko-KR" altLang="en-US" sz="10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모서리가 둥근 사각형 설명선 13">
            <a:extLst>
              <a:ext uri="{FF2B5EF4-FFF2-40B4-BE49-F238E27FC236}">
                <a16:creationId xmlns:a16="http://schemas.microsoft.com/office/drawing/2014/main" id="{D35BFCC6-424E-E6E2-E2F8-CC8F36A178CF}"/>
              </a:ext>
            </a:extLst>
          </p:cNvPr>
          <p:cNvSpPr/>
          <p:nvPr/>
        </p:nvSpPr>
        <p:spPr>
          <a:xfrm>
            <a:off x="350259" y="2890480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Standard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Drawing</a:t>
            </a: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Dwg </a:t>
            </a:r>
            <a:r>
              <a:rPr lang="ko-KR" altLang="en-US" sz="10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모서리가 둥근 사각형 설명선 13">
            <a:extLst>
              <a:ext uri="{FF2B5EF4-FFF2-40B4-BE49-F238E27FC236}">
                <a16:creationId xmlns:a16="http://schemas.microsoft.com/office/drawing/2014/main" id="{3777764A-8E23-CF38-E13A-864B7E0C9BAF}"/>
              </a:ext>
            </a:extLst>
          </p:cNvPr>
          <p:cNvSpPr/>
          <p:nvPr/>
        </p:nvSpPr>
        <p:spPr>
          <a:xfrm>
            <a:off x="350259" y="3406178"/>
            <a:ext cx="2016000" cy="756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Basic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Drawing Sketch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(or Feed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도면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*Building Size, Story, </a:t>
            </a: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Level, Grid, Room 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배치</a:t>
            </a:r>
          </a:p>
        </p:txBody>
      </p:sp>
      <p:sp>
        <p:nvSpPr>
          <p:cNvPr id="17" name="모서리가 둥근 사각형 설명선 13">
            <a:extLst>
              <a:ext uri="{FF2B5EF4-FFF2-40B4-BE49-F238E27FC236}">
                <a16:creationId xmlns:a16="http://schemas.microsoft.com/office/drawing/2014/main" id="{B9E4426C-2445-70A1-D442-D468808DB8CA}"/>
              </a:ext>
            </a:extLst>
          </p:cNvPr>
          <p:cNvSpPr/>
          <p:nvPr/>
        </p:nvSpPr>
        <p:spPr>
          <a:xfrm>
            <a:off x="350259" y="4788094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BM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Spec.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확정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E Space WM, Ref Spec.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모서리가 둥근 사각형 설명선 13">
            <a:extLst>
              <a:ext uri="{FF2B5EF4-FFF2-40B4-BE49-F238E27FC236}">
                <a16:creationId xmlns:a16="http://schemas.microsoft.com/office/drawing/2014/main" id="{EA25A412-0EE4-3BF2-78B4-0700F943A134}"/>
              </a:ext>
            </a:extLst>
          </p:cNvPr>
          <p:cNvSpPr/>
          <p:nvPr/>
        </p:nvSpPr>
        <p:spPr>
          <a:xfrm>
            <a:off x="350259" y="4259136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Building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&amp; Room List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작성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E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Space,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내부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자료</a:t>
            </a:r>
          </a:p>
        </p:txBody>
      </p:sp>
      <p:sp>
        <p:nvSpPr>
          <p:cNvPr id="22" name="모서리가 둥근 사각형 설명선 13">
            <a:extLst>
              <a:ext uri="{FF2B5EF4-FFF2-40B4-BE49-F238E27FC236}">
                <a16:creationId xmlns:a16="http://schemas.microsoft.com/office/drawing/2014/main" id="{526C4546-E088-9C7A-A07A-1EF6EE65EA30}"/>
              </a:ext>
            </a:extLst>
          </p:cNvPr>
          <p:cNvSpPr/>
          <p:nvPr/>
        </p:nvSpPr>
        <p:spPr>
          <a:xfrm>
            <a:off x="7622276" y="1063227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Basic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dwg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IFA,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IFC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Dwg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모서리가 둥근 사각형 설명선 13">
            <a:extLst>
              <a:ext uri="{FF2B5EF4-FFF2-40B4-BE49-F238E27FC236}">
                <a16:creationId xmlns:a16="http://schemas.microsoft.com/office/drawing/2014/main" id="{C7C99D9E-FC35-750E-8AFE-2146B6337FEE}"/>
              </a:ext>
            </a:extLst>
          </p:cNvPr>
          <p:cNvSpPr/>
          <p:nvPr/>
        </p:nvSpPr>
        <p:spPr>
          <a:xfrm>
            <a:off x="7622276" y="1649129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구조계산서</a:t>
            </a:r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Doc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모서리가 둥근 사각형 설명선 13">
            <a:extLst>
              <a:ext uri="{FF2B5EF4-FFF2-40B4-BE49-F238E27FC236}">
                <a16:creationId xmlns:a16="http://schemas.microsoft.com/office/drawing/2014/main" id="{1FBF9B16-5F7D-6CC5-7A36-58D9853DDD3E}"/>
              </a:ext>
            </a:extLst>
          </p:cNvPr>
          <p:cNvSpPr/>
          <p:nvPr/>
        </p:nvSpPr>
        <p:spPr>
          <a:xfrm>
            <a:off x="7622276" y="2235031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구조도 작성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IFA, IFC Dwg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" name="모서리가 둥근 사각형 설명선 13">
            <a:extLst>
              <a:ext uri="{FF2B5EF4-FFF2-40B4-BE49-F238E27FC236}">
                <a16:creationId xmlns:a16="http://schemas.microsoft.com/office/drawing/2014/main" id="{988D7E2A-7D02-AD05-B4ED-F9AB4FD885B0}"/>
              </a:ext>
            </a:extLst>
          </p:cNvPr>
          <p:cNvSpPr/>
          <p:nvPr/>
        </p:nvSpPr>
        <p:spPr>
          <a:xfrm>
            <a:off x="7622276" y="3942725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60%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3D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(S3D, E3D)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모서리가 둥근 사각형 설명선 13">
            <a:extLst>
              <a:ext uri="{FF2B5EF4-FFF2-40B4-BE49-F238E27FC236}">
                <a16:creationId xmlns:a16="http://schemas.microsoft.com/office/drawing/2014/main" id="{982B635E-BDBF-B560-11CC-3222691374C3}"/>
              </a:ext>
            </a:extLst>
          </p:cNvPr>
          <p:cNvSpPr/>
          <p:nvPr/>
        </p:nvSpPr>
        <p:spPr>
          <a:xfrm>
            <a:off x="350259" y="5509426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30%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3D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(S3D, E3D)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모서리가 둥근 사각형 설명선 13">
            <a:extLst>
              <a:ext uri="{FF2B5EF4-FFF2-40B4-BE49-F238E27FC236}">
                <a16:creationId xmlns:a16="http://schemas.microsoft.com/office/drawing/2014/main" id="{C66A090B-5147-4F6B-1932-4A8A2AE530C7}"/>
              </a:ext>
            </a:extLst>
          </p:cNvPr>
          <p:cNvSpPr/>
          <p:nvPr/>
        </p:nvSpPr>
        <p:spPr>
          <a:xfrm>
            <a:off x="7622275" y="5203207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As-Built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Dwg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모서리가 둥근 사각형 설명선 13">
            <a:extLst>
              <a:ext uri="{FF2B5EF4-FFF2-40B4-BE49-F238E27FC236}">
                <a16:creationId xmlns:a16="http://schemas.microsoft.com/office/drawing/2014/main" id="{37DB8C2A-7D6B-6DFD-4943-5962FEAEC1CA}"/>
              </a:ext>
            </a:extLst>
          </p:cNvPr>
          <p:cNvSpPr/>
          <p:nvPr/>
        </p:nvSpPr>
        <p:spPr>
          <a:xfrm>
            <a:off x="7622275" y="4577768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90%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3D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(S3D, E3D)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모서리가 둥근 사각형 설명선 13">
            <a:extLst>
              <a:ext uri="{FF2B5EF4-FFF2-40B4-BE49-F238E27FC236}">
                <a16:creationId xmlns:a16="http://schemas.microsoft.com/office/drawing/2014/main" id="{EBAFF025-9DD4-DD6A-C0D4-095246F2739B}"/>
              </a:ext>
            </a:extLst>
          </p:cNvPr>
          <p:cNvSpPr/>
          <p:nvPr/>
        </p:nvSpPr>
        <p:spPr>
          <a:xfrm>
            <a:off x="2802260" y="2318842"/>
            <a:ext cx="2016000" cy="748547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설계 정보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Project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적용 </a:t>
            </a:r>
            <a:r>
              <a:rPr lang="en-US" altLang="ko-KR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Interior Finish, Wall, Roof, Door, Window </a:t>
            </a:r>
            <a:r>
              <a:rPr lang="ko-KR" altLang="en-US" sz="10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사양 확정</a:t>
            </a:r>
          </a:p>
        </p:txBody>
      </p:sp>
      <p:sp>
        <p:nvSpPr>
          <p:cNvPr id="6" name="모서리가 둥근 사각형 설명선 13">
            <a:extLst>
              <a:ext uri="{FF2B5EF4-FFF2-40B4-BE49-F238E27FC236}">
                <a16:creationId xmlns:a16="http://schemas.microsoft.com/office/drawing/2014/main" id="{D40B4C89-40F2-1DF7-3B7D-DAFF5AB40668}"/>
              </a:ext>
            </a:extLst>
          </p:cNvPr>
          <p:cNvSpPr/>
          <p:nvPr/>
        </p:nvSpPr>
        <p:spPr>
          <a:xfrm>
            <a:off x="5132256" y="2660275"/>
            <a:ext cx="2016000" cy="507444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7.1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실시설계 건축 모델링</a:t>
            </a:r>
            <a:endParaRPr lang="en-US" altLang="ko-KR" sz="1200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(60%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LOD350)</a:t>
            </a:r>
            <a:endParaRPr lang="ko-KR" altLang="en-US" sz="1200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600162C-E571-4107-9ADA-62F8DE9ADD15}"/>
              </a:ext>
            </a:extLst>
          </p:cNvPr>
          <p:cNvCxnSpPr>
            <a:cxnSpLocks/>
            <a:stCxn id="6" idx="2"/>
            <a:endCxn id="37" idx="0"/>
          </p:cNvCxnSpPr>
          <p:nvPr/>
        </p:nvCxnSpPr>
        <p:spPr>
          <a:xfrm>
            <a:off x="6140256" y="3167719"/>
            <a:ext cx="0" cy="252042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CBEC488-409A-48B9-39D4-5928A331EA91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3810260" y="5463969"/>
            <a:ext cx="0" cy="237774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062C6CB-AA06-C3EA-DDD5-C01A29DE5FFC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3810260" y="4632184"/>
            <a:ext cx="0" cy="219785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ED41DCC-A356-09BA-B5E0-19EC7DDA2C49}"/>
              </a:ext>
            </a:extLst>
          </p:cNvPr>
          <p:cNvCxnSpPr>
            <a:cxnSpLocks/>
            <a:stCxn id="40" idx="2"/>
            <a:endCxn id="3" idx="0"/>
          </p:cNvCxnSpPr>
          <p:nvPr/>
        </p:nvCxnSpPr>
        <p:spPr>
          <a:xfrm>
            <a:off x="3810260" y="3067389"/>
            <a:ext cx="0" cy="160795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C58BA6-44D6-A885-BF0B-51574339412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810260" y="1495231"/>
            <a:ext cx="1554" cy="204750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0638F95-2B5D-ECF6-37CF-2E695DC647AC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3810260" y="2131981"/>
            <a:ext cx="1554" cy="186861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D894AB-07CC-69D3-59A2-E2004A6923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66261" y="1543183"/>
            <a:ext cx="435999" cy="30692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898A143-D76D-C540-548A-8ACC0AF45F1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2366261" y="1915981"/>
            <a:ext cx="437553" cy="15013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8E46CED-4001-6526-6A13-16B80BF6A4DA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2366259" y="3784178"/>
            <a:ext cx="436001" cy="14600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F8D9B49-ED41-5D87-169D-8DE86ECBD812}"/>
              </a:ext>
            </a:extLst>
          </p:cNvPr>
          <p:cNvCxnSpPr>
            <a:cxnSpLocks/>
            <a:stCxn id="21" idx="3"/>
            <a:endCxn id="3" idx="1"/>
          </p:cNvCxnSpPr>
          <p:nvPr/>
        </p:nvCxnSpPr>
        <p:spPr>
          <a:xfrm flipV="1">
            <a:off x="2366259" y="3930184"/>
            <a:ext cx="436001" cy="54495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F2A8948-F157-EDDE-2B00-0B21005C71F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2366259" y="5004094"/>
            <a:ext cx="436001" cy="102164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B28BFB5-10FD-3FCC-5FEE-B3174CA9C9D2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2366259" y="5004094"/>
            <a:ext cx="436001" cy="15387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9CC6DF6-ABFC-00A5-B36B-AD0584EFB020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 flipV="1">
            <a:off x="2366259" y="3930184"/>
            <a:ext cx="436001" cy="10739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50C1178-0729-B26A-1C9A-6106C473514D}"/>
              </a:ext>
            </a:extLst>
          </p:cNvPr>
          <p:cNvCxnSpPr>
            <a:cxnSpLocks/>
            <a:stCxn id="28" idx="3"/>
            <a:endCxn id="3" idx="1"/>
          </p:cNvCxnSpPr>
          <p:nvPr/>
        </p:nvCxnSpPr>
        <p:spPr>
          <a:xfrm flipV="1">
            <a:off x="2366259" y="3930184"/>
            <a:ext cx="436001" cy="179524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461FBD2-3ABA-ACF3-1B9D-55702A188E9B}"/>
              </a:ext>
            </a:extLst>
          </p:cNvPr>
          <p:cNvCxnSpPr>
            <a:cxnSpLocks/>
            <a:stCxn id="22" idx="1"/>
            <a:endCxn id="36" idx="3"/>
          </p:cNvCxnSpPr>
          <p:nvPr/>
        </p:nvCxnSpPr>
        <p:spPr>
          <a:xfrm flipH="1">
            <a:off x="7148256" y="1279227"/>
            <a:ext cx="474020" cy="97590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9FDBCEE-CE4A-995D-4381-1A33481DD5B0}"/>
              </a:ext>
            </a:extLst>
          </p:cNvPr>
          <p:cNvCxnSpPr>
            <a:cxnSpLocks/>
            <a:stCxn id="24" idx="1"/>
            <a:endCxn id="36" idx="3"/>
          </p:cNvCxnSpPr>
          <p:nvPr/>
        </p:nvCxnSpPr>
        <p:spPr>
          <a:xfrm flipH="1" flipV="1">
            <a:off x="7148256" y="2255136"/>
            <a:ext cx="474020" cy="19589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85001AB-C07B-3DAE-9F57-5FC23CE6C71B}"/>
              </a:ext>
            </a:extLst>
          </p:cNvPr>
          <p:cNvCxnSpPr>
            <a:cxnSpLocks/>
            <a:stCxn id="22" idx="1"/>
            <a:endCxn id="6" idx="3"/>
          </p:cNvCxnSpPr>
          <p:nvPr/>
        </p:nvCxnSpPr>
        <p:spPr>
          <a:xfrm flipH="1">
            <a:off x="7148256" y="1279227"/>
            <a:ext cx="474020" cy="163477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71742EEC-79B5-0EFA-D881-8A3FA5E78316}"/>
              </a:ext>
            </a:extLst>
          </p:cNvPr>
          <p:cNvCxnSpPr>
            <a:cxnSpLocks/>
            <a:stCxn id="27" idx="1"/>
            <a:endCxn id="36" idx="3"/>
          </p:cNvCxnSpPr>
          <p:nvPr/>
        </p:nvCxnSpPr>
        <p:spPr>
          <a:xfrm flipH="1" flipV="1">
            <a:off x="7148256" y="2255136"/>
            <a:ext cx="474020" cy="190358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3339B91-2727-D8B0-5077-4656239230F7}"/>
              </a:ext>
            </a:extLst>
          </p:cNvPr>
          <p:cNvCxnSpPr>
            <a:cxnSpLocks/>
            <a:stCxn id="27" idx="1"/>
            <a:endCxn id="6" idx="3"/>
          </p:cNvCxnSpPr>
          <p:nvPr/>
        </p:nvCxnSpPr>
        <p:spPr>
          <a:xfrm flipH="1" flipV="1">
            <a:off x="7148256" y="2913997"/>
            <a:ext cx="474020" cy="124472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사각형 설명선 13">
            <a:extLst>
              <a:ext uri="{FF2B5EF4-FFF2-40B4-BE49-F238E27FC236}">
                <a16:creationId xmlns:a16="http://schemas.microsoft.com/office/drawing/2014/main" id="{8773B3CE-A8DA-A868-ECD9-DEE59FF2D7AE}"/>
              </a:ext>
            </a:extLst>
          </p:cNvPr>
          <p:cNvSpPr/>
          <p:nvPr/>
        </p:nvSpPr>
        <p:spPr>
          <a:xfrm>
            <a:off x="7622276" y="3356823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BOQ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작성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IFA, IFC </a:t>
            </a:r>
            <a:r>
              <a:rPr lang="ko-KR" altLang="en-US" sz="10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F093389-63D0-8727-AA9C-10F09F589134}"/>
              </a:ext>
            </a:extLst>
          </p:cNvPr>
          <p:cNvCxnSpPr>
            <a:cxnSpLocks/>
            <a:stCxn id="82" idx="1"/>
            <a:endCxn id="38" idx="3"/>
          </p:cNvCxnSpPr>
          <p:nvPr/>
        </p:nvCxnSpPr>
        <p:spPr>
          <a:xfrm flipH="1">
            <a:off x="7148256" y="3572823"/>
            <a:ext cx="474020" cy="78369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5C70071-6541-3886-5AA2-B52599B02572}"/>
              </a:ext>
            </a:extLst>
          </p:cNvPr>
          <p:cNvCxnSpPr>
            <a:cxnSpLocks/>
            <a:stCxn id="22" idx="1"/>
            <a:endCxn id="37" idx="3"/>
          </p:cNvCxnSpPr>
          <p:nvPr/>
        </p:nvCxnSpPr>
        <p:spPr>
          <a:xfrm flipH="1">
            <a:off x="7148256" y="1279227"/>
            <a:ext cx="474020" cy="2356534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9C0A1E8-680E-52F1-2154-9029D40666C5}"/>
              </a:ext>
            </a:extLst>
          </p:cNvPr>
          <p:cNvCxnSpPr>
            <a:cxnSpLocks/>
            <a:stCxn id="24" idx="1"/>
            <a:endCxn id="37" idx="3"/>
          </p:cNvCxnSpPr>
          <p:nvPr/>
        </p:nvCxnSpPr>
        <p:spPr>
          <a:xfrm flipH="1">
            <a:off x="7148256" y="2451031"/>
            <a:ext cx="474020" cy="118473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사각형 설명선 13">
            <a:extLst>
              <a:ext uri="{FF2B5EF4-FFF2-40B4-BE49-F238E27FC236}">
                <a16:creationId xmlns:a16="http://schemas.microsoft.com/office/drawing/2014/main" id="{4A1C146A-2A31-F067-F597-6A92A66BF999}"/>
              </a:ext>
            </a:extLst>
          </p:cNvPr>
          <p:cNvSpPr/>
          <p:nvPr/>
        </p:nvSpPr>
        <p:spPr>
          <a:xfrm>
            <a:off x="7622276" y="2793390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Detail </a:t>
            </a:r>
            <a:r>
              <a:rPr lang="ko-KR" altLang="en-US" sz="12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작성</a:t>
            </a:r>
            <a:endParaRPr lang="en-US" altLang="ko-KR" sz="12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* IFA, IFC Dwg</a:t>
            </a:r>
            <a:r>
              <a:rPr lang="ko-KR" altLang="en-US" sz="10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성과품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4FDDC5D7-E429-A342-A7BD-7E92E3CE1BE3}"/>
              </a:ext>
            </a:extLst>
          </p:cNvPr>
          <p:cNvCxnSpPr>
            <a:cxnSpLocks/>
            <a:stCxn id="94" idx="1"/>
            <a:endCxn id="37" idx="3"/>
          </p:cNvCxnSpPr>
          <p:nvPr/>
        </p:nvCxnSpPr>
        <p:spPr>
          <a:xfrm flipH="1">
            <a:off x="7148256" y="3009390"/>
            <a:ext cx="474020" cy="62637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0AAAAD2-A6D7-E102-2664-130F155CD829}"/>
              </a:ext>
            </a:extLst>
          </p:cNvPr>
          <p:cNvCxnSpPr>
            <a:cxnSpLocks/>
            <a:stCxn id="27" idx="1"/>
            <a:endCxn id="39" idx="3"/>
          </p:cNvCxnSpPr>
          <p:nvPr/>
        </p:nvCxnSpPr>
        <p:spPr>
          <a:xfrm flipH="1">
            <a:off x="7148256" y="4158725"/>
            <a:ext cx="474020" cy="88279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E40FDF1-DAC8-4EBB-96E1-7A2234D8BF8E}"/>
              </a:ext>
            </a:extLst>
          </p:cNvPr>
          <p:cNvCxnSpPr>
            <a:cxnSpLocks/>
            <a:stCxn id="31" idx="1"/>
            <a:endCxn id="39" idx="3"/>
          </p:cNvCxnSpPr>
          <p:nvPr/>
        </p:nvCxnSpPr>
        <p:spPr>
          <a:xfrm flipH="1">
            <a:off x="7148256" y="4793768"/>
            <a:ext cx="474019" cy="24775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모서리가 둥근 사각형 설명선 13">
            <a:extLst>
              <a:ext uri="{FF2B5EF4-FFF2-40B4-BE49-F238E27FC236}">
                <a16:creationId xmlns:a16="http://schemas.microsoft.com/office/drawing/2014/main" id="{A6AC5F04-D26D-04BE-9CC2-7B752D24FE9A}"/>
              </a:ext>
            </a:extLst>
          </p:cNvPr>
          <p:cNvSpPr/>
          <p:nvPr/>
        </p:nvSpPr>
        <p:spPr>
          <a:xfrm>
            <a:off x="5132256" y="5509426"/>
            <a:ext cx="2016000" cy="507444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11. As Built Modeling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(90%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LOD350)</a:t>
            </a:r>
            <a:endParaRPr lang="ko-KR" altLang="en-US" sz="1200" b="1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BA02EF1-8ABD-36A7-7495-C05405A05313}"/>
              </a:ext>
            </a:extLst>
          </p:cNvPr>
          <p:cNvCxnSpPr>
            <a:cxnSpLocks/>
            <a:stCxn id="29" idx="1"/>
            <a:endCxn id="104" idx="3"/>
          </p:cNvCxnSpPr>
          <p:nvPr/>
        </p:nvCxnSpPr>
        <p:spPr>
          <a:xfrm flipH="1">
            <a:off x="7148256" y="5419207"/>
            <a:ext cx="474019" cy="3439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77D94AF6-7431-C085-5366-5CD760770EE2}"/>
              </a:ext>
            </a:extLst>
          </p:cNvPr>
          <p:cNvCxnSpPr>
            <a:cxnSpLocks/>
            <a:stCxn id="31" idx="1"/>
            <a:endCxn id="104" idx="3"/>
          </p:cNvCxnSpPr>
          <p:nvPr/>
        </p:nvCxnSpPr>
        <p:spPr>
          <a:xfrm flipH="1">
            <a:off x="7148256" y="4793768"/>
            <a:ext cx="474019" cy="96938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사각형 설명선 13">
            <a:extLst>
              <a:ext uri="{FF2B5EF4-FFF2-40B4-BE49-F238E27FC236}">
                <a16:creationId xmlns:a16="http://schemas.microsoft.com/office/drawing/2014/main" id="{9AB01B23-F14C-257A-29A7-2B1612D11A6F}"/>
              </a:ext>
            </a:extLst>
          </p:cNvPr>
          <p:cNvSpPr/>
          <p:nvPr/>
        </p:nvSpPr>
        <p:spPr>
          <a:xfrm>
            <a:off x="4872920" y="5325305"/>
            <a:ext cx="204675" cy="1190838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실시간 확인</a:t>
            </a:r>
            <a:endParaRPr lang="ko-KR" altLang="en-US" sz="10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739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682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376313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2762052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 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3" defTabSz="914256" eaLnBrk="0" latinLnBrk="0" hangingPunct="0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A-1. Steel Member Family 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제작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– Connection 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오류 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시트번호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1/2)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61B0736-2CA9-248E-2519-3E1FAC9EB1FD}"/>
              </a:ext>
            </a:extLst>
          </p:cNvPr>
          <p:cNvSpPr/>
          <p:nvPr/>
        </p:nvSpPr>
        <p:spPr>
          <a:xfrm>
            <a:off x="309140" y="1507048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79E2A-66FC-8F3D-B6F3-2E0258AF22A8}"/>
              </a:ext>
            </a:extLst>
          </p:cNvPr>
          <p:cNvSpPr txBox="1"/>
          <p:nvPr/>
        </p:nvSpPr>
        <p:spPr>
          <a:xfrm>
            <a:off x="1025913" y="1536212"/>
            <a:ext cx="31716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국가별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규격 적용을 위해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(Excel Data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연동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Steel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오류 발생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F066EE-A7CF-626F-CF5C-9FD366857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89" y="2083110"/>
            <a:ext cx="962147" cy="18365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A2B88F-6345-B234-D44E-3DED66CAC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063" y="2037977"/>
            <a:ext cx="1515357" cy="19173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BB1E9C-29F3-08A1-D1EA-17A8A015A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633" y="4486875"/>
            <a:ext cx="2599993" cy="1441781"/>
          </a:xfrm>
          <a:prstGeom prst="rect">
            <a:avLst/>
          </a:prstGeom>
        </p:spPr>
      </p:pic>
      <p:sp>
        <p:nvSpPr>
          <p:cNvPr id="10" name="톱니 모양의 오른쪽 화살표 17">
            <a:extLst>
              <a:ext uri="{FF2B5EF4-FFF2-40B4-BE49-F238E27FC236}">
                <a16:creationId xmlns:a16="http://schemas.microsoft.com/office/drawing/2014/main" id="{546E01AC-4C7D-C93A-2431-D6F64E3C8E3B}"/>
              </a:ext>
            </a:extLst>
          </p:cNvPr>
          <p:cNvSpPr/>
          <p:nvPr/>
        </p:nvSpPr>
        <p:spPr>
          <a:xfrm>
            <a:off x="1878072" y="2949903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톱니 모양의 오른쪽 화살표 18">
            <a:extLst>
              <a:ext uri="{FF2B5EF4-FFF2-40B4-BE49-F238E27FC236}">
                <a16:creationId xmlns:a16="http://schemas.microsoft.com/office/drawing/2014/main" id="{E42FB0B1-5984-4C05-B9CB-A7464D4A9B0A}"/>
              </a:ext>
            </a:extLst>
          </p:cNvPr>
          <p:cNvSpPr/>
          <p:nvPr/>
        </p:nvSpPr>
        <p:spPr>
          <a:xfrm rot="5400000">
            <a:off x="3045441" y="4027324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CCFE55-25FE-6404-6AE4-A88F845C1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327" y="1135752"/>
            <a:ext cx="3334271" cy="2540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B99E7A-CB8E-1732-2223-360F620D2461}"/>
              </a:ext>
            </a:extLst>
          </p:cNvPr>
          <p:cNvSpPr txBox="1"/>
          <p:nvPr/>
        </p:nvSpPr>
        <p:spPr>
          <a:xfrm>
            <a:off x="4660918" y="940407"/>
            <a:ext cx="1306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오류</a:t>
            </a:r>
            <a:r>
              <a:rPr lang="en-US" altLang="ko-KR" sz="9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-1 : Detail Level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97495B-6732-6105-A433-D4E1E203C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281" y="4363674"/>
            <a:ext cx="995496" cy="2002899"/>
          </a:xfrm>
          <a:prstGeom prst="rect">
            <a:avLst/>
          </a:prstGeom>
        </p:spPr>
      </p:pic>
      <p:sp>
        <p:nvSpPr>
          <p:cNvPr id="15" name="톱니 모양의 오른쪽 화살표 26">
            <a:extLst>
              <a:ext uri="{FF2B5EF4-FFF2-40B4-BE49-F238E27FC236}">
                <a16:creationId xmlns:a16="http://schemas.microsoft.com/office/drawing/2014/main" id="{2BDBE354-8244-C3B0-E6BD-6D33EDCE6327}"/>
              </a:ext>
            </a:extLst>
          </p:cNvPr>
          <p:cNvSpPr/>
          <p:nvPr/>
        </p:nvSpPr>
        <p:spPr>
          <a:xfrm rot="10800000">
            <a:off x="1614738" y="5172519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960618-C7ED-4710-B079-A2764CBCD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4327" y="4060104"/>
            <a:ext cx="3334271" cy="24249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6C8EBA-A9CC-E475-A814-D36618A92DB9}"/>
              </a:ext>
            </a:extLst>
          </p:cNvPr>
          <p:cNvSpPr txBox="1"/>
          <p:nvPr/>
        </p:nvSpPr>
        <p:spPr>
          <a:xfrm>
            <a:off x="4659987" y="3820726"/>
            <a:ext cx="25569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오류</a:t>
            </a:r>
            <a:r>
              <a:rPr lang="en-US" altLang="ko-KR" sz="9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-2 : Corrected element not supported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66CC32-0DD6-171E-CCCB-9FDFCCC3FDC0}"/>
              </a:ext>
            </a:extLst>
          </p:cNvPr>
          <p:cNvSpPr/>
          <p:nvPr/>
        </p:nvSpPr>
        <p:spPr>
          <a:xfrm>
            <a:off x="285468" y="903534"/>
            <a:ext cx="4211118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A-1. Steel Member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제작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Connection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오류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5880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682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376313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2762052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 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3" defTabSz="914256" eaLnBrk="0" latinLnBrk="0" hangingPunct="0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A-1. Steel Member Family 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제작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– Connection 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오류 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시트번호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2/2)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FDB2FC0-19BE-AD7E-8B1D-4A5E82C9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47" y="2076833"/>
            <a:ext cx="788271" cy="15278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AB5C89-6599-E3DB-81E8-CFE6A8928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78" y="2076828"/>
            <a:ext cx="817757" cy="1527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901E7-349C-7176-3448-B9C3AF0F5DCE}"/>
              </a:ext>
            </a:extLst>
          </p:cNvPr>
          <p:cNvSpPr txBox="1"/>
          <p:nvPr/>
        </p:nvSpPr>
        <p:spPr>
          <a:xfrm>
            <a:off x="280977" y="1734556"/>
            <a:ext cx="3171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-1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890B-F774-F665-9E3F-37C9433FB5A1}"/>
              </a:ext>
            </a:extLst>
          </p:cNvPr>
          <p:cNvSpPr txBox="1"/>
          <p:nvPr/>
        </p:nvSpPr>
        <p:spPr>
          <a:xfrm>
            <a:off x="1000774" y="1311198"/>
            <a:ext cx="317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3" indent="-228593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-1 : Visibility setting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Detail level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593" indent="-228593">
              <a:buAutoNum type="arabicPeriod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-2 : 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제공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활용하여 해결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32C63-08CD-823E-D09C-E16DEDC7CB4C}"/>
              </a:ext>
            </a:extLst>
          </p:cNvPr>
          <p:cNvSpPr txBox="1"/>
          <p:nvPr/>
        </p:nvSpPr>
        <p:spPr>
          <a:xfrm>
            <a:off x="307623" y="3805018"/>
            <a:ext cx="163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경우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두가지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profile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겹쳐서 생성함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F68ECF1-C05F-88E0-53EC-48C7F1371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062" y="2194740"/>
            <a:ext cx="1891048" cy="1276340"/>
          </a:xfrm>
          <a:prstGeom prst="rect">
            <a:avLst/>
          </a:prstGeom>
        </p:spPr>
      </p:pic>
      <p:sp>
        <p:nvSpPr>
          <p:cNvPr id="21" name="톱니 모양의 오른쪽 화살표 34">
            <a:extLst>
              <a:ext uri="{FF2B5EF4-FFF2-40B4-BE49-F238E27FC236}">
                <a16:creationId xmlns:a16="http://schemas.microsoft.com/office/drawing/2014/main" id="{16283AA3-50DD-B2A2-37D2-779B34EF33D7}"/>
              </a:ext>
            </a:extLst>
          </p:cNvPr>
          <p:cNvSpPr/>
          <p:nvPr/>
        </p:nvSpPr>
        <p:spPr>
          <a:xfrm>
            <a:off x="2051258" y="2724897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2F9471-0B6A-F471-68CD-14469CFC9F09}"/>
              </a:ext>
            </a:extLst>
          </p:cNvPr>
          <p:cNvSpPr txBox="1"/>
          <p:nvPr/>
        </p:nvSpPr>
        <p:spPr>
          <a:xfrm>
            <a:off x="2273315" y="3805019"/>
            <a:ext cx="18023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Sweep Model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Visibility option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Detail Level : Medium /Fine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 구분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0C85D6D-A156-B31C-4168-4BDC44DFF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86" y="4439165"/>
            <a:ext cx="1152127" cy="1324731"/>
          </a:xfrm>
          <a:prstGeom prst="rect">
            <a:avLst/>
          </a:prstGeom>
        </p:spPr>
      </p:pic>
      <p:sp>
        <p:nvSpPr>
          <p:cNvPr id="24" name="톱니 모양의 오른쪽 화살표 38">
            <a:extLst>
              <a:ext uri="{FF2B5EF4-FFF2-40B4-BE49-F238E27FC236}">
                <a16:creationId xmlns:a16="http://schemas.microsoft.com/office/drawing/2014/main" id="{85CE787C-883B-C04C-739A-C33B3B8DD55A}"/>
              </a:ext>
            </a:extLst>
          </p:cNvPr>
          <p:cNvSpPr/>
          <p:nvPr/>
        </p:nvSpPr>
        <p:spPr>
          <a:xfrm>
            <a:off x="443711" y="4885498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9757B4-9E30-E3ED-1652-2507B2210D45}"/>
              </a:ext>
            </a:extLst>
          </p:cNvPr>
          <p:cNvSpPr/>
          <p:nvPr/>
        </p:nvSpPr>
        <p:spPr>
          <a:xfrm>
            <a:off x="307623" y="1311201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톱니 모양의 오른쪽 화살표 19">
            <a:extLst>
              <a:ext uri="{FF2B5EF4-FFF2-40B4-BE49-F238E27FC236}">
                <a16:creationId xmlns:a16="http://schemas.microsoft.com/office/drawing/2014/main" id="{BB060E75-5F7B-418E-92DC-23A46A4602E2}"/>
              </a:ext>
            </a:extLst>
          </p:cNvPr>
          <p:cNvSpPr/>
          <p:nvPr/>
        </p:nvSpPr>
        <p:spPr>
          <a:xfrm>
            <a:off x="2611877" y="4878094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344F22-AFEF-E437-3708-F0787DC40BDF}"/>
              </a:ext>
            </a:extLst>
          </p:cNvPr>
          <p:cNvSpPr txBox="1"/>
          <p:nvPr/>
        </p:nvSpPr>
        <p:spPr>
          <a:xfrm>
            <a:off x="3037315" y="4870690"/>
            <a:ext cx="772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오류 계속됨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E28F549-98CE-A38E-1BBE-B368B117E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779" y="3812053"/>
            <a:ext cx="1909649" cy="142458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BDD92D-5E16-61EF-507B-F002CECD90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585" y="3686136"/>
            <a:ext cx="2004808" cy="220449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04BAF6A-4297-A7F8-B09F-4AB3DB5B0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1020" y="1894715"/>
            <a:ext cx="533474" cy="962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1D0128-3504-C814-E2A3-B633021532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4829" y="1490549"/>
            <a:ext cx="3279807" cy="20424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F259C84-2A0F-9080-E982-B088227A3ED1}"/>
              </a:ext>
            </a:extLst>
          </p:cNvPr>
          <p:cNvSpPr txBox="1"/>
          <p:nvPr/>
        </p:nvSpPr>
        <p:spPr>
          <a:xfrm>
            <a:off x="4310944" y="5405271"/>
            <a:ext cx="239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Library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Load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Parameter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등을 설정하여 사용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sp>
        <p:nvSpPr>
          <p:cNvPr id="35" name="톱니 모양의 오른쪽 화살표 43">
            <a:extLst>
              <a:ext uri="{FF2B5EF4-FFF2-40B4-BE49-F238E27FC236}">
                <a16:creationId xmlns:a16="http://schemas.microsoft.com/office/drawing/2014/main" id="{22A19A04-8828-D8D0-74E6-F85850AF6EFA}"/>
              </a:ext>
            </a:extLst>
          </p:cNvPr>
          <p:cNvSpPr/>
          <p:nvPr/>
        </p:nvSpPr>
        <p:spPr>
          <a:xfrm>
            <a:off x="5214353" y="2241389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CCD31D-855F-A552-A931-CEE7618751D9}"/>
              </a:ext>
            </a:extLst>
          </p:cNvPr>
          <p:cNvSpPr/>
          <p:nvPr/>
        </p:nvSpPr>
        <p:spPr>
          <a:xfrm>
            <a:off x="4577009" y="916243"/>
            <a:ext cx="720080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조치 결과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0D1C16-FB2B-7AA9-7F3E-9BB8F60A1E62}"/>
              </a:ext>
            </a:extLst>
          </p:cNvPr>
          <p:cNvSpPr txBox="1"/>
          <p:nvPr/>
        </p:nvSpPr>
        <p:spPr>
          <a:xfrm>
            <a:off x="5388354" y="886749"/>
            <a:ext cx="23964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Library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해당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모체로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11364C-3EF3-0C50-9A03-210F06E4947D}"/>
              </a:ext>
            </a:extLst>
          </p:cNvPr>
          <p:cNvSpPr/>
          <p:nvPr/>
        </p:nvSpPr>
        <p:spPr>
          <a:xfrm>
            <a:off x="285468" y="903534"/>
            <a:ext cx="422555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A-2. Steel Member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제작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Connection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오류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1673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682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376313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2762052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Steel 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3" defTabSz="914256" eaLnBrk="0" latinLnBrk="0" hangingPunct="0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A-2. Steel Family – Stick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Symbol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등 적용 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시트번호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1/1)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E55445D-E7E8-6639-07B1-D53F6C14A149}"/>
              </a:ext>
            </a:extLst>
          </p:cNvPr>
          <p:cNvSpPr txBox="1"/>
          <p:nvPr/>
        </p:nvSpPr>
        <p:spPr>
          <a:xfrm>
            <a:off x="928941" y="1319735"/>
            <a:ext cx="319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Structure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Stick Symbol, Rigid Link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45" indent="-171445">
              <a:buFontTx/>
              <a:buChar char="-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제작 시 적용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45" indent="-171445">
              <a:buFontTx/>
              <a:buChar char="-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작성 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 setting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A81E7B-E545-7042-1D2A-E96BB6F7EDFB}"/>
              </a:ext>
            </a:extLst>
          </p:cNvPr>
          <p:cNvSpPr/>
          <p:nvPr/>
        </p:nvSpPr>
        <p:spPr>
          <a:xfrm>
            <a:off x="280872" y="131973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CFBF90-256E-84A7-C663-925364854F1D}"/>
              </a:ext>
            </a:extLst>
          </p:cNvPr>
          <p:cNvSpPr/>
          <p:nvPr/>
        </p:nvSpPr>
        <p:spPr>
          <a:xfrm>
            <a:off x="4421029" y="943457"/>
            <a:ext cx="720080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조치 결과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F7150C-D333-CD2D-BC75-5CFCC8AA0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8" t="10362" r="6442" b="5483"/>
          <a:stretch/>
        </p:blipFill>
        <p:spPr>
          <a:xfrm>
            <a:off x="1727140" y="4509518"/>
            <a:ext cx="1761423" cy="2011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D20D6F-9672-9E25-839B-B17FA54D1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4" t="3551" r="1639"/>
          <a:stretch/>
        </p:blipFill>
        <p:spPr>
          <a:xfrm>
            <a:off x="1281139" y="2218899"/>
            <a:ext cx="2601600" cy="203777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B83AA7F-F9FD-91E2-7EF8-4085A7740A01}"/>
              </a:ext>
            </a:extLst>
          </p:cNvPr>
          <p:cNvCxnSpPr/>
          <p:nvPr/>
        </p:nvCxnSpPr>
        <p:spPr>
          <a:xfrm>
            <a:off x="895919" y="5445540"/>
            <a:ext cx="474044" cy="41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A4F02F-FA94-3B0E-7266-E5618D6D13AA}"/>
              </a:ext>
            </a:extLst>
          </p:cNvPr>
          <p:cNvSpPr txBox="1"/>
          <p:nvPr/>
        </p:nvSpPr>
        <p:spPr>
          <a:xfrm>
            <a:off x="5186932" y="904949"/>
            <a:ext cx="3199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Symbolic Line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Visility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Option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통해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Detail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따라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single line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 나타나게 할 수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Library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 시 자동 연계되어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.)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Rigid Link, Shear Link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경우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Symbol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추가하여 양단 접합부 표현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1A9394-5F7C-DD08-D275-2642F5B00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984" y="2050573"/>
            <a:ext cx="1469806" cy="8447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6F5688-EFF1-196F-54C7-C3DD18DB5ABD}"/>
              </a:ext>
            </a:extLst>
          </p:cNvPr>
          <p:cNvSpPr txBox="1"/>
          <p:nvPr/>
        </p:nvSpPr>
        <p:spPr>
          <a:xfrm>
            <a:off x="4513163" y="1783202"/>
            <a:ext cx="31216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Edit 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Symbolic Line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single line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표현 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CB0765-D1C4-5EDF-ED04-BBC24865D4BA}"/>
              </a:ext>
            </a:extLst>
          </p:cNvPr>
          <p:cNvSpPr txBox="1"/>
          <p:nvPr/>
        </p:nvSpPr>
        <p:spPr>
          <a:xfrm>
            <a:off x="4481978" y="2981674"/>
            <a:ext cx="31216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양단 접합부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Symbol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DC8304-B9CD-4656-2F1F-25BF2562BB4F}"/>
              </a:ext>
            </a:extLst>
          </p:cNvPr>
          <p:cNvGrpSpPr/>
          <p:nvPr/>
        </p:nvGrpSpPr>
        <p:grpSpPr>
          <a:xfrm>
            <a:off x="4499963" y="3298814"/>
            <a:ext cx="2306507" cy="745666"/>
            <a:chOff x="6942410" y="3397720"/>
            <a:chExt cx="3477110" cy="112410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A90143-25F3-42D9-4996-E17050618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2410" y="3397720"/>
              <a:ext cx="3477110" cy="112410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6DB782-A2E1-6938-66C4-289ADFCC5C7D}"/>
                </a:ext>
              </a:extLst>
            </p:cNvPr>
            <p:cNvSpPr/>
            <p:nvPr/>
          </p:nvSpPr>
          <p:spPr>
            <a:xfrm>
              <a:off x="10262818" y="4263438"/>
              <a:ext cx="156702" cy="25839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F41EA8F-5280-8AC7-2E04-EC5263F85B2A}"/>
              </a:ext>
            </a:extLst>
          </p:cNvPr>
          <p:cNvCxnSpPr/>
          <p:nvPr/>
        </p:nvCxnSpPr>
        <p:spPr>
          <a:xfrm>
            <a:off x="6295421" y="2491372"/>
            <a:ext cx="342093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5ADDAF74-57FD-B5FE-5874-3C6C6F5E5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372" y="3060667"/>
            <a:ext cx="1410111" cy="1427960"/>
          </a:xfrm>
          <a:prstGeom prst="rect">
            <a:avLst/>
          </a:prstGeom>
        </p:spPr>
      </p:pic>
      <p:sp>
        <p:nvSpPr>
          <p:cNvPr id="40" name="톱니 모양의 오른쪽 화살표 21">
            <a:extLst>
              <a:ext uri="{FF2B5EF4-FFF2-40B4-BE49-F238E27FC236}">
                <a16:creationId xmlns:a16="http://schemas.microsoft.com/office/drawing/2014/main" id="{674F9A42-885A-D45F-7A69-57422831A6B2}"/>
              </a:ext>
            </a:extLst>
          </p:cNvPr>
          <p:cNvSpPr/>
          <p:nvPr/>
        </p:nvSpPr>
        <p:spPr>
          <a:xfrm>
            <a:off x="6852307" y="3574989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CA28160-0ED3-F73D-0CF7-93C3E4F332E6}"/>
              </a:ext>
            </a:extLst>
          </p:cNvPr>
          <p:cNvGrpSpPr/>
          <p:nvPr/>
        </p:nvGrpSpPr>
        <p:grpSpPr>
          <a:xfrm>
            <a:off x="4752012" y="4579379"/>
            <a:ext cx="1950510" cy="1494983"/>
            <a:chOff x="9317258" y="3680336"/>
            <a:chExt cx="3305636" cy="253363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7DE7FFA-33FE-BB81-89C2-8B3608E5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7258" y="4661174"/>
              <a:ext cx="3305636" cy="155279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8F1E38F-52CE-E22E-F373-704780E2D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52995" y="3680336"/>
              <a:ext cx="3260068" cy="968964"/>
            </a:xfrm>
            <a:prstGeom prst="rect">
              <a:avLst/>
            </a:prstGeom>
          </p:spPr>
        </p:pic>
      </p:grpSp>
      <p:sp>
        <p:nvSpPr>
          <p:cNvPr id="44" name="톱니 모양의 오른쪽 화살표 29">
            <a:extLst>
              <a:ext uri="{FF2B5EF4-FFF2-40B4-BE49-F238E27FC236}">
                <a16:creationId xmlns:a16="http://schemas.microsoft.com/office/drawing/2014/main" id="{47272CAE-2110-AC92-F92E-43F4452EA9FB}"/>
              </a:ext>
            </a:extLst>
          </p:cNvPr>
          <p:cNvSpPr/>
          <p:nvPr/>
        </p:nvSpPr>
        <p:spPr>
          <a:xfrm>
            <a:off x="4440120" y="5218858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5" name="톱니 모양의 오른쪽 화살표 31">
            <a:extLst>
              <a:ext uri="{FF2B5EF4-FFF2-40B4-BE49-F238E27FC236}">
                <a16:creationId xmlns:a16="http://schemas.microsoft.com/office/drawing/2014/main" id="{67660B64-D9B4-FA41-B7BB-0110AB933633}"/>
              </a:ext>
            </a:extLst>
          </p:cNvPr>
          <p:cNvSpPr/>
          <p:nvPr/>
        </p:nvSpPr>
        <p:spPr>
          <a:xfrm>
            <a:off x="6724645" y="5218858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9721010-D0D0-6232-998A-D2A3951C78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9387" y="4924042"/>
            <a:ext cx="1475846" cy="80565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8C27D01-BDF7-BE0E-1E30-44820DC17A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1503" y="2093385"/>
            <a:ext cx="844785" cy="77651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97C29C-3569-9D1E-B708-083B3BD46DA0}"/>
              </a:ext>
            </a:extLst>
          </p:cNvPr>
          <p:cNvSpPr/>
          <p:nvPr/>
        </p:nvSpPr>
        <p:spPr>
          <a:xfrm>
            <a:off x="6805157" y="2113353"/>
            <a:ext cx="791130" cy="21726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CF3B38-BB28-A294-2E6C-A355946F5400}"/>
              </a:ext>
            </a:extLst>
          </p:cNvPr>
          <p:cNvSpPr/>
          <p:nvPr/>
        </p:nvSpPr>
        <p:spPr>
          <a:xfrm>
            <a:off x="285468" y="903534"/>
            <a:ext cx="384347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A-3. Steel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Stick Symbol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적용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5341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E-6. Steel Connection Symbol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C787C-6FEC-3BE9-13A3-2E9953EDACA4}"/>
              </a:ext>
            </a:extLst>
          </p:cNvPr>
          <p:cNvSpPr txBox="1"/>
          <p:nvPr/>
        </p:nvSpPr>
        <p:spPr>
          <a:xfrm>
            <a:off x="916288" y="1295196"/>
            <a:ext cx="34490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Moment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표현 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Plan View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Elevation View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표현되는 기호를 다르게 할 수 있는 방법 필요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7BAD68A-E29A-BFBB-8311-4F97477FA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88" y="2282279"/>
            <a:ext cx="9906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C43242D-ABC3-57D8-D015-577FB8606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 b="21941"/>
          <a:stretch/>
        </p:blipFill>
        <p:spPr bwMode="auto">
          <a:xfrm>
            <a:off x="1719757" y="2282279"/>
            <a:ext cx="23907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0BAE50-2489-EEE1-A225-04C83BFE177D}"/>
              </a:ext>
            </a:extLst>
          </p:cNvPr>
          <p:cNvSpPr txBox="1"/>
          <p:nvPr/>
        </p:nvSpPr>
        <p:spPr>
          <a:xfrm>
            <a:off x="661504" y="4132850"/>
            <a:ext cx="3449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Issue –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 시 평면과 입면에 동일한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symbol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6F4DD9-F052-5804-AADF-5189D8E7E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55" y="2383683"/>
            <a:ext cx="898198" cy="11584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6BC98F-11B6-9156-358F-CC38CBE68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953" y="2632918"/>
            <a:ext cx="914093" cy="9092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FFDC86-6F7B-ECDB-54F0-4064F27C6DCE}"/>
              </a:ext>
            </a:extLst>
          </p:cNvPr>
          <p:cNvSpPr txBox="1"/>
          <p:nvPr/>
        </p:nvSpPr>
        <p:spPr>
          <a:xfrm>
            <a:off x="5460929" y="3715265"/>
            <a:ext cx="127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Moment Connection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평면 표현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048EE7-64FD-F4FD-4641-14ED9642E84D}"/>
              </a:ext>
            </a:extLst>
          </p:cNvPr>
          <p:cNvSpPr txBox="1"/>
          <p:nvPr/>
        </p:nvSpPr>
        <p:spPr>
          <a:xfrm>
            <a:off x="6982884" y="3715265"/>
            <a:ext cx="127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Moment Connection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입면 표현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866B076A-9B26-2D2F-6D94-0D8AFBCB6D10}"/>
              </a:ext>
            </a:extLst>
          </p:cNvPr>
          <p:cNvSpPr/>
          <p:nvPr/>
        </p:nvSpPr>
        <p:spPr>
          <a:xfrm>
            <a:off x="5203657" y="2282279"/>
            <a:ext cx="3160599" cy="191474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621984-1E40-E0D0-AF8E-F0F361891763}"/>
              </a:ext>
            </a:extLst>
          </p:cNvPr>
          <p:cNvSpPr txBox="1"/>
          <p:nvPr/>
        </p:nvSpPr>
        <p:spPr>
          <a:xfrm>
            <a:off x="5100548" y="1279585"/>
            <a:ext cx="335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system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상으로는 해결 불가함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우선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Moment Connection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표기를 정삼각형으로 통일하여 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734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2947925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A-12. Steel Connection Symbol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D1F18-9155-DED1-375A-D81E0CFD4ADB}"/>
              </a:ext>
            </a:extLst>
          </p:cNvPr>
          <p:cNvSpPr/>
          <p:nvPr/>
        </p:nvSpPr>
        <p:spPr>
          <a:xfrm>
            <a:off x="3627439" y="92165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12979" y="89092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12979" y="293659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12979" y="383318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26AB3-3CE6-266D-7114-134B63C411FB}"/>
              </a:ext>
            </a:extLst>
          </p:cNvPr>
          <p:cNvSpPr txBox="1"/>
          <p:nvPr/>
        </p:nvSpPr>
        <p:spPr>
          <a:xfrm>
            <a:off x="957198" y="1239111"/>
            <a:ext cx="170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Splice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표현 적용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86901E-AB6F-A537-0E1B-25E4B054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10" y="2204756"/>
            <a:ext cx="3966694" cy="29108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87E770-80A0-5FE6-539B-2FD09E084E42}"/>
              </a:ext>
            </a:extLst>
          </p:cNvPr>
          <p:cNvSpPr/>
          <p:nvPr/>
        </p:nvSpPr>
        <p:spPr>
          <a:xfrm>
            <a:off x="727674" y="2999267"/>
            <a:ext cx="289119" cy="233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711C56-75F5-A3FE-977E-9E76C03511F3}"/>
              </a:ext>
            </a:extLst>
          </p:cNvPr>
          <p:cNvSpPr/>
          <p:nvPr/>
        </p:nvSpPr>
        <p:spPr>
          <a:xfrm>
            <a:off x="3653754" y="2707035"/>
            <a:ext cx="289119" cy="233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A4276AE-FC84-5FAE-AF97-ECD4AE189362}"/>
              </a:ext>
            </a:extLst>
          </p:cNvPr>
          <p:cNvCxnSpPr>
            <a:stCxn id="15" idx="0"/>
          </p:cNvCxnSpPr>
          <p:nvPr/>
        </p:nvCxnSpPr>
        <p:spPr>
          <a:xfrm flipV="1">
            <a:off x="872234" y="1831376"/>
            <a:ext cx="2341024" cy="11678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8B419D-14F6-5E75-64A1-FF3362E2DD47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233393" y="1831376"/>
            <a:ext cx="564921" cy="8756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2D7B81C-5C93-FC61-4D5D-8CC825BE3213}"/>
              </a:ext>
            </a:extLst>
          </p:cNvPr>
          <p:cNvSpPr txBox="1"/>
          <p:nvPr/>
        </p:nvSpPr>
        <p:spPr>
          <a:xfrm>
            <a:off x="2873881" y="1561843"/>
            <a:ext cx="1182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Splice Connection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B3421E7-7D1F-B354-8414-7231AD3ED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8" t="38742" r="26861" b="22394"/>
          <a:stretch/>
        </p:blipFill>
        <p:spPr>
          <a:xfrm>
            <a:off x="3752732" y="5508698"/>
            <a:ext cx="2095501" cy="104775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BD56366-41BD-1A2B-2B27-DAF985398D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1" t="27799" r="33948" b="34053"/>
          <a:stretch/>
        </p:blipFill>
        <p:spPr>
          <a:xfrm>
            <a:off x="6016712" y="5702787"/>
            <a:ext cx="2403326" cy="8104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12C7383-E72C-6DB4-2757-EA4347628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7152" y="1240881"/>
            <a:ext cx="1777255" cy="111648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A5A703F-C567-D632-FA24-D97073FC88D2}"/>
              </a:ext>
            </a:extLst>
          </p:cNvPr>
          <p:cNvSpPr txBox="1"/>
          <p:nvPr/>
        </p:nvSpPr>
        <p:spPr>
          <a:xfrm>
            <a:off x="4313645" y="936832"/>
            <a:ext cx="386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Splice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용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Symbol 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: Cut-back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설정에 따라 폭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길이 변경가능하도록 타입 매개변수 추가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46EA02F-EEDE-73D2-61DA-B596E6316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812" y="2167116"/>
            <a:ext cx="3054226" cy="124250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7875B85-D442-0623-2120-14A26BE60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472" y="4010632"/>
            <a:ext cx="1927389" cy="12812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F879077-E7CB-34FA-CA79-ACDDD9C84F66}"/>
              </a:ext>
            </a:extLst>
          </p:cNvPr>
          <p:cNvSpPr txBox="1"/>
          <p:nvPr/>
        </p:nvSpPr>
        <p:spPr>
          <a:xfrm>
            <a:off x="4313645" y="3450374"/>
            <a:ext cx="41993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Connection Symbol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설정에서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Splice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추가 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Symbol 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개별 부재에서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Type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38BA653-1F08-EFBF-8AB2-79D05F921B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0245" y="4057990"/>
            <a:ext cx="1933078" cy="51169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8BDD13D-E269-CCA7-56CE-2E6F721FD6C5}"/>
              </a:ext>
            </a:extLst>
          </p:cNvPr>
          <p:cNvSpPr txBox="1"/>
          <p:nvPr/>
        </p:nvSpPr>
        <p:spPr>
          <a:xfrm>
            <a:off x="4313645" y="5331995"/>
            <a:ext cx="4106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적용예시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02383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D-15. Steel Member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결합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4473767" y="132414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1777C-C439-0DE1-6A63-A52B348DD71B}"/>
              </a:ext>
            </a:extLst>
          </p:cNvPr>
          <p:cNvSpPr txBox="1"/>
          <p:nvPr/>
        </p:nvSpPr>
        <p:spPr>
          <a:xfrm>
            <a:off x="903087" y="1278373"/>
            <a:ext cx="313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경사진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Beam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경우 두개의 부재로 나뉘어서 작성됨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개의 객체로 합치는 방법이 있는지 확인 필요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A78E2E-77EF-914D-6967-CCF4BF1B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23" y="2564650"/>
            <a:ext cx="3966694" cy="291084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D818B8-D59A-76E2-15A4-96F173EADBFA}"/>
              </a:ext>
            </a:extLst>
          </p:cNvPr>
          <p:cNvCxnSpPr/>
          <p:nvPr/>
        </p:nvCxnSpPr>
        <p:spPr>
          <a:xfrm flipH="1" flipV="1">
            <a:off x="3007671" y="2544961"/>
            <a:ext cx="41623" cy="6902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E4FDC7-A7B6-1C63-4E0A-05D91F3B5552}"/>
              </a:ext>
            </a:extLst>
          </p:cNvPr>
          <p:cNvSpPr txBox="1"/>
          <p:nvPr/>
        </p:nvSpPr>
        <p:spPr>
          <a:xfrm>
            <a:off x="2266482" y="2037130"/>
            <a:ext cx="22291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 부재이지만 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Beam Modeling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으로는 두 객체로 나누어서 모델링해야함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자유형 1">
            <a:extLst>
              <a:ext uri="{FF2B5EF4-FFF2-40B4-BE49-F238E27FC236}">
                <a16:creationId xmlns:a16="http://schemas.microsoft.com/office/drawing/2014/main" id="{0BBADE42-8FD8-8B98-00F9-24690EE43CC2}"/>
              </a:ext>
            </a:extLst>
          </p:cNvPr>
          <p:cNvSpPr/>
          <p:nvPr/>
        </p:nvSpPr>
        <p:spPr>
          <a:xfrm>
            <a:off x="995991" y="3181870"/>
            <a:ext cx="3063240" cy="434340"/>
          </a:xfrm>
          <a:custGeom>
            <a:avLst/>
            <a:gdLst>
              <a:gd name="connsiteX0" fmla="*/ 15240 w 3063240"/>
              <a:gd name="connsiteY0" fmla="*/ 388620 h 434340"/>
              <a:gd name="connsiteX1" fmla="*/ 1470660 w 3063240"/>
              <a:gd name="connsiteY1" fmla="*/ 236220 h 434340"/>
              <a:gd name="connsiteX2" fmla="*/ 3040380 w 3063240"/>
              <a:gd name="connsiteY2" fmla="*/ 434340 h 434340"/>
              <a:gd name="connsiteX3" fmla="*/ 3063240 w 3063240"/>
              <a:gd name="connsiteY3" fmla="*/ 220980 h 434340"/>
              <a:gd name="connsiteX4" fmla="*/ 1463040 w 3063240"/>
              <a:gd name="connsiteY4" fmla="*/ 0 h 434340"/>
              <a:gd name="connsiteX5" fmla="*/ 0 w 3063240"/>
              <a:gd name="connsiteY5" fmla="*/ 190500 h 434340"/>
              <a:gd name="connsiteX6" fmla="*/ 15240 w 3063240"/>
              <a:gd name="connsiteY6" fmla="*/ 38862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3240" h="434340">
                <a:moveTo>
                  <a:pt x="15240" y="388620"/>
                </a:moveTo>
                <a:lnTo>
                  <a:pt x="1470660" y="236220"/>
                </a:lnTo>
                <a:lnTo>
                  <a:pt x="3040380" y="434340"/>
                </a:lnTo>
                <a:lnTo>
                  <a:pt x="3063240" y="220980"/>
                </a:lnTo>
                <a:lnTo>
                  <a:pt x="1463040" y="0"/>
                </a:lnTo>
                <a:lnTo>
                  <a:pt x="0" y="190500"/>
                </a:lnTo>
                <a:lnTo>
                  <a:pt x="15240" y="38862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E6480B-50C1-AA29-68DC-39CC61634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460" y="3520230"/>
            <a:ext cx="3993955" cy="1598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63ACC7-434E-FBEB-DA43-BFDC349C3A04}"/>
              </a:ext>
            </a:extLst>
          </p:cNvPr>
          <p:cNvSpPr txBox="1"/>
          <p:nvPr/>
        </p:nvSpPr>
        <p:spPr>
          <a:xfrm>
            <a:off x="5049832" y="1273975"/>
            <a:ext cx="3330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Beam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방법은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Start Point – End Point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지정 방식이기 때문에 현재로서는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개의 객체로 작성할 수 없음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Beam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작성으로 곡선 부재까지 작성할 수 있으며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Mid Point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지정할 수 있는 기능이 개발될 시 적용 가능할 것으로 보임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E177EA6-CB95-A640-B0E4-5894C75A40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08" r="4746" b="21851"/>
          <a:stretch/>
        </p:blipFill>
        <p:spPr>
          <a:xfrm>
            <a:off x="4952325" y="2221343"/>
            <a:ext cx="1197804" cy="1911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61158C-E863-D011-422A-2E642898C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325" y="2412536"/>
            <a:ext cx="1209844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39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/>
                      </a:endParaRP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682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376313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2762052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483" defTabSz="914256" eaLnBrk="0" latinLnBrk="0" hangingPunct="0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A-4. Family 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작성 시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Profile 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활용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시트번호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: 1/1)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0C1310F-865C-7463-AF37-D7EFEAF6790E}"/>
              </a:ext>
            </a:extLst>
          </p:cNvPr>
          <p:cNvSpPr txBox="1"/>
          <p:nvPr/>
        </p:nvSpPr>
        <p:spPr>
          <a:xfrm>
            <a:off x="918303" y="1375071"/>
            <a:ext cx="343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Edit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Load Profile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 시 매개변수도 함께 로드되지 않음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b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Type parameter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조정 불가함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472C1A-27A9-3BF8-010C-56705BA99463}"/>
              </a:ext>
            </a:extLst>
          </p:cNvPr>
          <p:cNvSpPr/>
          <p:nvPr/>
        </p:nvSpPr>
        <p:spPr>
          <a:xfrm>
            <a:off x="270225" y="137507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2D0CC4-6059-03F5-3639-1327B2BB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7" y="2895556"/>
            <a:ext cx="3029955" cy="25202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4078B5-2489-D8C4-2D87-0F8A1D1AB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62" y="2042746"/>
            <a:ext cx="1641919" cy="55646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51765D-D91B-FF4F-B275-B87265D65F75}"/>
              </a:ext>
            </a:extLst>
          </p:cNvPr>
          <p:cNvSpPr/>
          <p:nvPr/>
        </p:nvSpPr>
        <p:spPr>
          <a:xfrm>
            <a:off x="4427198" y="932010"/>
            <a:ext cx="720080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조치 결과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E7640F-5705-89F1-C05A-AA0AAE200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866" y="3075681"/>
            <a:ext cx="1775483" cy="2164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DD3E88-4838-28BB-D34A-F0CA53101C67}"/>
              </a:ext>
            </a:extLst>
          </p:cNvPr>
          <p:cNvSpPr txBox="1"/>
          <p:nvPr/>
        </p:nvSpPr>
        <p:spPr>
          <a:xfrm>
            <a:off x="4398135" y="5009197"/>
            <a:ext cx="24940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해당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Option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통해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 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연동시킬 수 있음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6AD815C-5A1B-BBBC-6BE6-C9AFB650B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523" y="1500798"/>
            <a:ext cx="2781688" cy="13813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5FF1EC-C1B4-5B01-8B54-6DE4B9E0C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8044" y="3126323"/>
            <a:ext cx="2993793" cy="17019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01A60D-3E2E-C6C8-25E5-03BE62ABBB72}"/>
              </a:ext>
            </a:extLst>
          </p:cNvPr>
          <p:cNvSpPr/>
          <p:nvPr/>
        </p:nvSpPr>
        <p:spPr>
          <a:xfrm>
            <a:off x="6892193" y="4311694"/>
            <a:ext cx="171450" cy="5737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12E8564-C5C0-5431-5ACC-B0702502A947}"/>
              </a:ext>
            </a:extLst>
          </p:cNvPr>
          <p:cNvCxnSpPr/>
          <p:nvPr/>
        </p:nvCxnSpPr>
        <p:spPr>
          <a:xfrm>
            <a:off x="7185761" y="4125398"/>
            <a:ext cx="26410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9206277-D82B-9FD5-6EA9-8C1B5E096281}"/>
              </a:ext>
            </a:extLst>
          </p:cNvPr>
          <p:cNvSpPr txBox="1"/>
          <p:nvPr/>
        </p:nvSpPr>
        <p:spPr>
          <a:xfrm>
            <a:off x="5243423" y="933395"/>
            <a:ext cx="368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Parameter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Profile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Parameter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연동하여 활용 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 기능을 활용할 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Profile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생성하여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다방면으로 사용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266148-4A6B-6F05-2AB2-5106C05D9541}"/>
              </a:ext>
            </a:extLst>
          </p:cNvPr>
          <p:cNvSpPr/>
          <p:nvPr/>
        </p:nvSpPr>
        <p:spPr>
          <a:xfrm>
            <a:off x="285468" y="903534"/>
            <a:ext cx="2947925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A-4. Family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시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Profile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11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A-15. Purlin, Girth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용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Bracket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산출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D1F18-9155-DED1-375A-D81E0CFD4ADB}"/>
              </a:ext>
            </a:extLst>
          </p:cNvPr>
          <p:cNvSpPr/>
          <p:nvPr/>
        </p:nvSpPr>
        <p:spPr>
          <a:xfrm>
            <a:off x="313751" y="177343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12979" y="89092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12979" y="293659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12979" y="383318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73BCF-631E-E3F1-A53C-DB33086DC668}"/>
              </a:ext>
            </a:extLst>
          </p:cNvPr>
          <p:cNvSpPr txBox="1"/>
          <p:nvPr/>
        </p:nvSpPr>
        <p:spPr>
          <a:xfrm>
            <a:off x="889816" y="1253791"/>
            <a:ext cx="517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 Steel Connection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 모델에 나타나지만 어떤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Category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물량에 어떻게 반영할지 확인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62071-809B-0CDE-9DF3-C633B70F4011}"/>
              </a:ext>
            </a:extLst>
          </p:cNvPr>
          <p:cNvSpPr txBox="1"/>
          <p:nvPr/>
        </p:nvSpPr>
        <p:spPr>
          <a:xfrm>
            <a:off x="889816" y="1732771"/>
            <a:ext cx="449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제공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Connection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Girth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없음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(Purlin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만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Customize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활용하여 작성 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E97CFF-6570-F3A4-8AE9-A51F72690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8" y="2436835"/>
            <a:ext cx="2676258" cy="2373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28C944-3AD8-1E5F-D9A7-7C3DC0701CB3}"/>
              </a:ext>
            </a:extLst>
          </p:cNvPr>
          <p:cNvSpPr txBox="1"/>
          <p:nvPr/>
        </p:nvSpPr>
        <p:spPr>
          <a:xfrm>
            <a:off x="333178" y="2210073"/>
            <a:ext cx="26068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 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제공 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CFEFD1F-4943-396F-D4D5-E6146EB3E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69" y="5153016"/>
            <a:ext cx="1185934" cy="6603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61BA8F-EC2F-5B3F-C251-5E4AF33E3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912" y="5158308"/>
            <a:ext cx="3654536" cy="6550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EA8E7C-9936-E1B4-9CFA-FE078FD0BC20}"/>
              </a:ext>
            </a:extLst>
          </p:cNvPr>
          <p:cNvSpPr txBox="1"/>
          <p:nvPr/>
        </p:nvSpPr>
        <p:spPr>
          <a:xfrm>
            <a:off x="374743" y="4839380"/>
            <a:ext cx="4490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 외의 것은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Customize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기능을 활용하여 제작 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8EF6209-6828-71F9-1217-6FF1BE1D3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803" y="3311422"/>
            <a:ext cx="2535409" cy="143986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D11429-988C-DB98-3CBA-AF52880A9939}"/>
              </a:ext>
            </a:extLst>
          </p:cNvPr>
          <p:cNvSpPr/>
          <p:nvPr/>
        </p:nvSpPr>
        <p:spPr>
          <a:xfrm>
            <a:off x="3203803" y="3311422"/>
            <a:ext cx="293193" cy="143986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FDD069-2EDD-EFD8-02CF-C32AECBDDC05}"/>
              </a:ext>
            </a:extLst>
          </p:cNvPr>
          <p:cNvCxnSpPr/>
          <p:nvPr/>
        </p:nvCxnSpPr>
        <p:spPr>
          <a:xfrm flipV="1">
            <a:off x="3083767" y="4794014"/>
            <a:ext cx="258087" cy="289420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3871738-5003-A741-5F39-1C5218193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357" y="1711161"/>
            <a:ext cx="3157371" cy="15494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B068C6-D2BB-00B7-39D5-4515D150175A}"/>
              </a:ext>
            </a:extLst>
          </p:cNvPr>
          <p:cNvSpPr txBox="1"/>
          <p:nvPr/>
        </p:nvSpPr>
        <p:spPr>
          <a:xfrm>
            <a:off x="4968081" y="1094901"/>
            <a:ext cx="28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Category - Structural Connection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하위로로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분류됨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Bracket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Plates, Bolts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분류될 수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4A573-01AE-8680-340A-743AFFB50552}"/>
              </a:ext>
            </a:extLst>
          </p:cNvPr>
          <p:cNvSpPr txBox="1"/>
          <p:nvPr/>
        </p:nvSpPr>
        <p:spPr>
          <a:xfrm>
            <a:off x="8501655" y="1229761"/>
            <a:ext cx="11988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Customize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기능을 활용하여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후 활용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04AF31-904C-6D35-3061-8873EF3F509E}"/>
              </a:ext>
            </a:extLst>
          </p:cNvPr>
          <p:cNvSpPr txBox="1"/>
          <p:nvPr/>
        </p:nvSpPr>
        <p:spPr>
          <a:xfrm>
            <a:off x="8501656" y="4172019"/>
            <a:ext cx="1185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Misc. Steel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Ratio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적용하여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</a:t>
            </a:r>
            <a:b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→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Plate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Bolt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분개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 가능함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7821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A-16. Baseplate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D1F18-9155-DED1-375A-D81E0CFD4ADB}"/>
              </a:ext>
            </a:extLst>
          </p:cNvPr>
          <p:cNvSpPr/>
          <p:nvPr/>
        </p:nvSpPr>
        <p:spPr>
          <a:xfrm>
            <a:off x="313751" y="177343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12979" y="89092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12979" y="293659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12979" y="383318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99A6BC-0A08-41C2-DC77-5DDD72503314}"/>
              </a:ext>
            </a:extLst>
          </p:cNvPr>
          <p:cNvSpPr txBox="1"/>
          <p:nvPr/>
        </p:nvSpPr>
        <p:spPr>
          <a:xfrm>
            <a:off x="889817" y="1294456"/>
            <a:ext cx="2975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※Structural Connection Category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Plate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비교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E8FC53-0650-09F0-3594-0F4AA746DD0B}"/>
              </a:ext>
            </a:extLst>
          </p:cNvPr>
          <p:cNvSpPr txBox="1"/>
          <p:nvPr/>
        </p:nvSpPr>
        <p:spPr>
          <a:xfrm>
            <a:off x="889817" y="1717416"/>
            <a:ext cx="396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Connection – Base Plate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활용 시 매우 편리함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Plate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활용 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없는 비정형 형태 등 편집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→ 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형태에 없는 것은 업체에서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제작하여 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D38CFD2-8F1C-A949-5538-E04B1D55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26" y="4235336"/>
            <a:ext cx="2807120" cy="11678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BF956AC-2AAE-495B-F236-76CB3BA3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712" y="5421894"/>
            <a:ext cx="2816634" cy="11095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B39D99F-A63F-68D3-0902-4A0E69AE1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723" y="2428923"/>
            <a:ext cx="1119615" cy="10817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EE98DED-63AE-4E14-5E04-4E46C1044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26" y="2492695"/>
            <a:ext cx="1083395" cy="92407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50E6132-12BE-179C-8B52-8A794F722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426" y="4248978"/>
            <a:ext cx="1174837" cy="6088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C1FA4F2-66DF-FC6A-2F84-F6DEF65E8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764" y="2487941"/>
            <a:ext cx="1276528" cy="93358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AB18B6E-5268-ED5B-CF85-5233EADECB04}"/>
              </a:ext>
            </a:extLst>
          </p:cNvPr>
          <p:cNvCxnSpPr/>
          <p:nvPr/>
        </p:nvCxnSpPr>
        <p:spPr>
          <a:xfrm>
            <a:off x="1524534" y="2938105"/>
            <a:ext cx="293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91C1C4B-E56F-5834-E229-1830090AA182}"/>
              </a:ext>
            </a:extLst>
          </p:cNvPr>
          <p:cNvCxnSpPr/>
          <p:nvPr/>
        </p:nvCxnSpPr>
        <p:spPr>
          <a:xfrm>
            <a:off x="3296388" y="2938105"/>
            <a:ext cx="2425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62F3508-B9C7-57A4-E98F-9EE3812B5F60}"/>
              </a:ext>
            </a:extLst>
          </p:cNvPr>
          <p:cNvSpPr txBox="1"/>
          <p:nvPr/>
        </p:nvSpPr>
        <p:spPr>
          <a:xfrm>
            <a:off x="235984" y="3841614"/>
            <a:ext cx="450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View Tab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세부적으로 조작 가능하나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각각의 위치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레벨 등을 직관적으로 조절할 수 있는 기능이 없어 전체 모델링에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활용에는비효율적임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기능 외의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Customizing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 시 활용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1E4F565-8A8A-0D32-6FF0-67B1856E20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6421" y="1137996"/>
            <a:ext cx="3434861" cy="14941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6E34417-41D1-E76F-7CA4-6D38037CD5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0530" y="3524839"/>
            <a:ext cx="3495550" cy="171537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45EB9C2-8522-2A2A-2E7B-FD25D81C3003}"/>
              </a:ext>
            </a:extLst>
          </p:cNvPr>
          <p:cNvSpPr txBox="1"/>
          <p:nvPr/>
        </p:nvSpPr>
        <p:spPr>
          <a:xfrm>
            <a:off x="4871857" y="867040"/>
            <a:ext cx="3447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기둥을 기반으로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Plate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두께는 물론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스티프너까지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추가 가능함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2BB727-37BD-C4A3-626A-BEE25AB7D8FE}"/>
              </a:ext>
            </a:extLst>
          </p:cNvPr>
          <p:cNvSpPr txBox="1"/>
          <p:nvPr/>
        </p:nvSpPr>
        <p:spPr>
          <a:xfrm>
            <a:off x="4871857" y="2882250"/>
            <a:ext cx="35294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확인해 본 결과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Plate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별도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Category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잡혀있지 않으며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하부 카테고리로 잡혀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포함된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들과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혼재되기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때문에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base plate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만 분개하여 뽑기 어려움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463C028-8B47-9779-901C-31DFD12B0B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8108" y="5466030"/>
            <a:ext cx="1185934" cy="6603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590E196-617A-1D1D-2967-54B3EE6C4052}"/>
              </a:ext>
            </a:extLst>
          </p:cNvPr>
          <p:cNvSpPr txBox="1"/>
          <p:nvPr/>
        </p:nvSpPr>
        <p:spPr>
          <a:xfrm>
            <a:off x="6110893" y="5465123"/>
            <a:ext cx="2290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Customize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하여 사용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하지만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제공하는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외에는 오류가 많아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적용이 어려울 시엔 별도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제작하여 활용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5FE149-3EA7-1A5D-6D58-4A36AC2A8484}"/>
              </a:ext>
            </a:extLst>
          </p:cNvPr>
          <p:cNvSpPr txBox="1"/>
          <p:nvPr/>
        </p:nvSpPr>
        <p:spPr>
          <a:xfrm>
            <a:off x="8492958" y="1234354"/>
            <a:ext cx="12075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Connection – 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(Base Plate) 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활용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외 사항은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혹은 별도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작성하여 필요함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49067-6CF9-EFAA-7B54-F5DC33477B61}"/>
              </a:ext>
            </a:extLst>
          </p:cNvPr>
          <p:cNvSpPr txBox="1"/>
          <p:nvPr/>
        </p:nvSpPr>
        <p:spPr>
          <a:xfrm>
            <a:off x="8492958" y="4197861"/>
            <a:ext cx="12072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Misc. Steel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Ratio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적용하여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</a:t>
            </a:r>
            <a:b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→ Base Plate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필요시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활용하여 분개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3130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A-17. Anchor Bolt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D1F18-9155-DED1-375A-D81E0CFD4ADB}"/>
              </a:ext>
            </a:extLst>
          </p:cNvPr>
          <p:cNvSpPr/>
          <p:nvPr/>
        </p:nvSpPr>
        <p:spPr>
          <a:xfrm>
            <a:off x="313751" y="177343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12979" y="89092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12979" y="293659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12979" y="3833181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CD61F-652A-1160-843C-7C22B36E84D8}"/>
              </a:ext>
            </a:extLst>
          </p:cNvPr>
          <p:cNvSpPr txBox="1"/>
          <p:nvPr/>
        </p:nvSpPr>
        <p:spPr>
          <a:xfrm>
            <a:off x="889816" y="1351625"/>
            <a:ext cx="4071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※Structural Connection Category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Anchor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비교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368EF-9077-C3ED-8315-3DC4D772C3CD}"/>
              </a:ext>
            </a:extLst>
          </p:cNvPr>
          <p:cNvSpPr txBox="1"/>
          <p:nvPr/>
        </p:nvSpPr>
        <p:spPr>
          <a:xfrm>
            <a:off x="889817" y="1618996"/>
            <a:ext cx="31216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Connection – Base Plate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활용 시 매우 편리함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Anchor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활용 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없는 비정형 형태 등 편집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→ 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형태에 없는 것은 업체에서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제작하여 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65BE9-A5BD-6B47-5B72-0DF7EC86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1" y="4828897"/>
            <a:ext cx="4365032" cy="1786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DE4F5A-23DE-8304-E779-126EF0A7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51" y="3041185"/>
            <a:ext cx="4370675" cy="1714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1AA3BD-E9F2-1F7F-4EC6-6F8927B2C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848" y="2424922"/>
            <a:ext cx="1140078" cy="5908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923E91-BD02-BE5F-A7ED-A9E29AEE4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363" y="1204273"/>
            <a:ext cx="4345735" cy="20203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09E8D3-3C86-EFA4-80E4-4322D2F4C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115" y="4121181"/>
            <a:ext cx="2860233" cy="14771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278E5A-CD99-AB2F-D217-7428FC003750}"/>
              </a:ext>
            </a:extLst>
          </p:cNvPr>
          <p:cNvSpPr txBox="1"/>
          <p:nvPr/>
        </p:nvSpPr>
        <p:spPr>
          <a:xfrm>
            <a:off x="4166204" y="951741"/>
            <a:ext cx="4071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규격 및 사이즈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길이 등을 쉽게 설정할 수 있음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(※ Diameter, Length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제한됨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B06F2D-6169-566F-19DB-9077B5BECDA1}"/>
              </a:ext>
            </a:extLst>
          </p:cNvPr>
          <p:cNvSpPr txBox="1"/>
          <p:nvPr/>
        </p:nvSpPr>
        <p:spPr>
          <a:xfrm>
            <a:off x="4747087" y="3527190"/>
            <a:ext cx="3696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확인해 본 결과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Anchor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별도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Category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잡혀있지 않으며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하부로 잡혀 있기 때문에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활용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사이즈 세분화하여 산출하기는 어려움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A13A196-69CB-AF32-1FFE-7DB5C594C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115" y="5861608"/>
            <a:ext cx="1185934" cy="6603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DB38C4-CC7F-06AB-F163-8EBABE37F6A6}"/>
              </a:ext>
            </a:extLst>
          </p:cNvPr>
          <p:cNvSpPr txBox="1"/>
          <p:nvPr/>
        </p:nvSpPr>
        <p:spPr>
          <a:xfrm>
            <a:off x="5984900" y="5860701"/>
            <a:ext cx="245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Customize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하여 사용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하지만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제공하는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외에는 오류가 많아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적용이 어려울 시엔 별도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제작하여 활용 가능함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F7E356-16C5-10CA-043B-5BCDBFCD715C}"/>
              </a:ext>
            </a:extLst>
          </p:cNvPr>
          <p:cNvSpPr txBox="1"/>
          <p:nvPr/>
        </p:nvSpPr>
        <p:spPr>
          <a:xfrm>
            <a:off x="8492958" y="1234354"/>
            <a:ext cx="12075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Connection – 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Connection (Base Plate) 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활용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외 사항은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Custom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혹은 별도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작성하여 필요함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5F91E-1664-C52E-5F30-E11439390CEF}"/>
              </a:ext>
            </a:extLst>
          </p:cNvPr>
          <p:cNvSpPr txBox="1"/>
          <p:nvPr/>
        </p:nvSpPr>
        <p:spPr>
          <a:xfrm>
            <a:off x="8492958" y="4197861"/>
            <a:ext cx="120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활용하여 산출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05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8140"/>
              </p:ext>
            </p:extLst>
          </p:nvPr>
        </p:nvGraphicFramePr>
        <p:xfrm>
          <a:off x="1809943" y="249216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Template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Project File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작성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모서리가 둥근 사각형 설명선 13">
            <a:extLst>
              <a:ext uri="{FF2B5EF4-FFF2-40B4-BE49-F238E27FC236}">
                <a16:creationId xmlns:a16="http://schemas.microsoft.com/office/drawing/2014/main" id="{B52D13A3-4D2E-CBDC-C17B-2F39A7D44A99}"/>
              </a:ext>
            </a:extLst>
          </p:cNvPr>
          <p:cNvSpPr/>
          <p:nvPr/>
        </p:nvSpPr>
        <p:spPr>
          <a:xfrm>
            <a:off x="3136124" y="1467470"/>
            <a:ext cx="3252998" cy="360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HEC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Template_PA1_Rev.1(Seq.4).</a:t>
            </a:r>
            <a:r>
              <a:rPr lang="en-US" altLang="ko-KR" sz="1400" b="1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rte</a:t>
            </a:r>
            <a:endParaRPr lang="ko-KR" altLang="en-US" sz="14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모서리가 둥근 사각형 설명선 13">
            <a:extLst>
              <a:ext uri="{FF2B5EF4-FFF2-40B4-BE49-F238E27FC236}">
                <a16:creationId xmlns:a16="http://schemas.microsoft.com/office/drawing/2014/main" id="{2DCCC8A6-C181-2F02-3481-F6BE9CEBF247}"/>
              </a:ext>
            </a:extLst>
          </p:cNvPr>
          <p:cNvSpPr/>
          <p:nvPr/>
        </p:nvSpPr>
        <p:spPr>
          <a:xfrm>
            <a:off x="3136124" y="2049226"/>
            <a:ext cx="3252998" cy="360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HGEN</a:t>
            </a:r>
            <a:r>
              <a:rPr lang="ko-KR" altLang="en-US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Template_AR_Rev.0.rte</a:t>
            </a:r>
            <a:endParaRPr lang="ko-KR" altLang="en-US" sz="1400" b="1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모서리가 둥근 사각형 설명선 13">
            <a:extLst>
              <a:ext uri="{FF2B5EF4-FFF2-40B4-BE49-F238E27FC236}">
                <a16:creationId xmlns:a16="http://schemas.microsoft.com/office/drawing/2014/main" id="{858E3536-678A-3EEF-2E91-E1336F338C8A}"/>
              </a:ext>
            </a:extLst>
          </p:cNvPr>
          <p:cNvSpPr/>
          <p:nvPr/>
        </p:nvSpPr>
        <p:spPr>
          <a:xfrm>
            <a:off x="2889388" y="3278277"/>
            <a:ext cx="1188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HGEN_A</a:t>
            </a:r>
            <a:r>
              <a:rPr lang="ko-KR" altLang="en-US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</a:t>
            </a: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_</a:t>
            </a:r>
            <a:r>
              <a:rPr lang="en-US" altLang="ko-KR" sz="14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central.rvt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모서리가 둥근 사각형 설명선 13">
            <a:extLst>
              <a:ext uri="{FF2B5EF4-FFF2-40B4-BE49-F238E27FC236}">
                <a16:creationId xmlns:a16="http://schemas.microsoft.com/office/drawing/2014/main" id="{B701AAC9-E6B4-1F0E-F1E9-7097333774E9}"/>
              </a:ext>
            </a:extLst>
          </p:cNvPr>
          <p:cNvSpPr/>
          <p:nvPr/>
        </p:nvSpPr>
        <p:spPr>
          <a:xfrm>
            <a:off x="4168623" y="3278277"/>
            <a:ext cx="1188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HGEN_B</a:t>
            </a:r>
            <a:r>
              <a:rPr lang="ko-KR" altLang="en-US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</a:t>
            </a:r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_central.rvt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모서리가 둥근 사각형 설명선 13">
            <a:extLst>
              <a:ext uri="{FF2B5EF4-FFF2-40B4-BE49-F238E27FC236}">
                <a16:creationId xmlns:a16="http://schemas.microsoft.com/office/drawing/2014/main" id="{2411A7EF-3989-7DA4-4BB2-C8CBDED28840}"/>
              </a:ext>
            </a:extLst>
          </p:cNvPr>
          <p:cNvSpPr/>
          <p:nvPr/>
        </p:nvSpPr>
        <p:spPr>
          <a:xfrm>
            <a:off x="2948286" y="5542689"/>
            <a:ext cx="1728000" cy="576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HGEN_STB_AR_Rev.0_central_gbparkWNG57(</a:t>
            </a:r>
            <a:r>
              <a:rPr lang="ko-KR" altLang="en-US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네트워크이름</a:t>
            </a: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).</a:t>
            </a:r>
            <a:r>
              <a:rPr lang="en-US" altLang="ko-KR" sz="12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rvt</a:t>
            </a:r>
            <a:endParaRPr lang="ko-KR" altLang="en-US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모서리가 둥근 사각형 설명선 13">
            <a:extLst>
              <a:ext uri="{FF2B5EF4-FFF2-40B4-BE49-F238E27FC236}">
                <a16:creationId xmlns:a16="http://schemas.microsoft.com/office/drawing/2014/main" id="{8E877027-1D88-31D6-5977-040D1F255249}"/>
              </a:ext>
            </a:extLst>
          </p:cNvPr>
          <p:cNvSpPr/>
          <p:nvPr/>
        </p:nvSpPr>
        <p:spPr>
          <a:xfrm>
            <a:off x="5442163" y="3278277"/>
            <a:ext cx="1188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C, D … _</a:t>
            </a:r>
            <a:r>
              <a:rPr lang="en-US" altLang="ko-KR" sz="14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central.rvt</a:t>
            </a:r>
            <a:endParaRPr lang="ko-KR" altLang="en-US" sz="14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모서리가 둥근 사각형 설명선 13">
            <a:extLst>
              <a:ext uri="{FF2B5EF4-FFF2-40B4-BE49-F238E27FC236}">
                <a16:creationId xmlns:a16="http://schemas.microsoft.com/office/drawing/2014/main" id="{66569ED1-966F-38CA-8B77-C7FFADFACE17}"/>
              </a:ext>
            </a:extLst>
          </p:cNvPr>
          <p:cNvSpPr/>
          <p:nvPr/>
        </p:nvSpPr>
        <p:spPr>
          <a:xfrm>
            <a:off x="4844047" y="5542689"/>
            <a:ext cx="1728000" cy="576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HGEN_STB_AR_Rev.0_central_xxxxxx(</a:t>
            </a:r>
            <a:r>
              <a:rPr lang="ko-KR" altLang="en-US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네트워크이름</a:t>
            </a:r>
            <a:r>
              <a:rPr lang="en-US" altLang="ko-KR"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).</a:t>
            </a:r>
            <a:r>
              <a:rPr lang="en-US" altLang="ko-KR" sz="120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rvt</a:t>
            </a:r>
            <a:endParaRPr lang="ko-KR" altLang="en-US" sz="120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4B1AB30-B9A2-AA40-1749-D30154D5577D}"/>
              </a:ext>
            </a:extLst>
          </p:cNvPr>
          <p:cNvCxnSpPr>
            <a:cxnSpLocks/>
          </p:cNvCxnSpPr>
          <p:nvPr/>
        </p:nvCxnSpPr>
        <p:spPr>
          <a:xfrm rot="5400000">
            <a:off x="3371249" y="4151315"/>
            <a:ext cx="1832412" cy="950337"/>
          </a:xfrm>
          <a:prstGeom prst="bentConnector3">
            <a:avLst/>
          </a:prstGeom>
          <a:ln w="635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68780F2-AE27-330B-3944-5014B72634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19129" y="4153771"/>
            <a:ext cx="1832412" cy="945424"/>
          </a:xfrm>
          <a:prstGeom prst="bentConnector3">
            <a:avLst>
              <a:gd name="adj1" fmla="val 50000"/>
            </a:avLst>
          </a:prstGeom>
          <a:ln w="635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A9E5856-FEEC-1CED-9321-CB5CCABD232F}"/>
              </a:ext>
            </a:extLst>
          </p:cNvPr>
          <p:cNvCxnSpPr>
            <a:cxnSpLocks/>
          </p:cNvCxnSpPr>
          <p:nvPr/>
        </p:nvCxnSpPr>
        <p:spPr>
          <a:xfrm rot="5400000">
            <a:off x="3688481" y="2204134"/>
            <a:ext cx="869051" cy="1279235"/>
          </a:xfrm>
          <a:prstGeom prst="bentConnector3">
            <a:avLst>
              <a:gd name="adj1" fmla="val 50000"/>
            </a:avLst>
          </a:prstGeom>
          <a:ln w="635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DAEBDCF-7353-ACF7-71A8-C0C9CB3A6E92}"/>
              </a:ext>
            </a:extLst>
          </p:cNvPr>
          <p:cNvCxnSpPr>
            <a:cxnSpLocks/>
          </p:cNvCxnSpPr>
          <p:nvPr/>
        </p:nvCxnSpPr>
        <p:spPr>
          <a:xfrm rot="5400000">
            <a:off x="4328098" y="2843751"/>
            <a:ext cx="869051" cy="12700"/>
          </a:xfrm>
          <a:prstGeom prst="bentConnector3">
            <a:avLst>
              <a:gd name="adj1" fmla="val 50000"/>
            </a:avLst>
          </a:prstGeom>
          <a:ln w="635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7B05667B-F139-9BBF-A944-86A7B0AEBC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64868" y="2206981"/>
            <a:ext cx="869051" cy="1273540"/>
          </a:xfrm>
          <a:prstGeom prst="bentConnector3">
            <a:avLst>
              <a:gd name="adj1" fmla="val 50000"/>
            </a:avLst>
          </a:prstGeom>
          <a:ln w="635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1C803FEE-A4F1-F521-CC43-901EF75AC2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54920" y="1935172"/>
            <a:ext cx="221756" cy="6351"/>
          </a:xfrm>
          <a:prstGeom prst="bentConnector3">
            <a:avLst>
              <a:gd name="adj1" fmla="val 50000"/>
            </a:avLst>
          </a:prstGeom>
          <a:ln w="635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사각형 설명선 13">
            <a:extLst>
              <a:ext uri="{FF2B5EF4-FFF2-40B4-BE49-F238E27FC236}">
                <a16:creationId xmlns:a16="http://schemas.microsoft.com/office/drawing/2014/main" id="{FE67C382-8B61-04CD-35C0-5CD47DFE4A8C}"/>
              </a:ext>
            </a:extLst>
          </p:cNvPr>
          <p:cNvSpPr/>
          <p:nvPr/>
        </p:nvSpPr>
        <p:spPr>
          <a:xfrm>
            <a:off x="331635" y="930308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Project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Template 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</a:t>
            </a:r>
          </a:p>
        </p:txBody>
      </p:sp>
      <p:sp>
        <p:nvSpPr>
          <p:cNvPr id="8" name="모서리가 둥근 사각형 설명선 13">
            <a:extLst>
              <a:ext uri="{FF2B5EF4-FFF2-40B4-BE49-F238E27FC236}">
                <a16:creationId xmlns:a16="http://schemas.microsoft.com/office/drawing/2014/main" id="{1F7D128D-77F6-CE0E-E228-4E1EB6FFC47B}"/>
              </a:ext>
            </a:extLst>
          </p:cNvPr>
          <p:cNvSpPr/>
          <p:nvPr/>
        </p:nvSpPr>
        <p:spPr>
          <a:xfrm>
            <a:off x="6520686" y="935748"/>
            <a:ext cx="2016000" cy="432000"/>
          </a:xfrm>
          <a:prstGeom prst="wedgeRoundRectCallout">
            <a:avLst>
              <a:gd name="adj1" fmla="val -15545"/>
              <a:gd name="adj2" fmla="val 32889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Project</a:t>
            </a:r>
            <a:r>
              <a:rPr lang="ko-KR" altLang="en-US" sz="1200" b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파일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52619-B717-B5B2-2505-3F58C2F4894F}"/>
              </a:ext>
            </a:extLst>
          </p:cNvPr>
          <p:cNvSpPr txBox="1"/>
          <p:nvPr/>
        </p:nvSpPr>
        <p:spPr>
          <a:xfrm>
            <a:off x="303808" y="1362308"/>
            <a:ext cx="2999120" cy="28192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/>
              <a:t>▶ Survey Point</a:t>
            </a:r>
          </a:p>
          <a:p>
            <a:r>
              <a:rPr lang="en-US" altLang="ko-KR" sz="1200"/>
              <a:t>▶ Site Level </a:t>
            </a:r>
          </a:p>
          <a:p>
            <a:r>
              <a:rPr lang="en-US" altLang="ko-KR" sz="1200"/>
              <a:t>▶ Ground Floor Level (</a:t>
            </a:r>
            <a:r>
              <a:rPr lang="ko-KR" altLang="en-US" sz="1200"/>
              <a:t>모든 </a:t>
            </a:r>
            <a:r>
              <a:rPr lang="en-US" altLang="ko-KR" sz="1200"/>
              <a:t>Building</a:t>
            </a:r>
            <a:r>
              <a:rPr lang="ko-KR" altLang="en-US" sz="1200"/>
              <a:t>이 동일 할 경우</a:t>
            </a:r>
            <a:r>
              <a:rPr lang="en-US" altLang="ko-KR" sz="1200"/>
              <a:t>)</a:t>
            </a:r>
          </a:p>
          <a:p>
            <a:r>
              <a:rPr lang="en-US" altLang="ko-KR" sz="1200"/>
              <a:t>▶ True North </a:t>
            </a:r>
            <a:r>
              <a:rPr lang="ko-KR" altLang="en-US" sz="1200"/>
              <a:t>설정</a:t>
            </a:r>
            <a:r>
              <a:rPr lang="en-US" altLang="ko-KR" sz="1200"/>
              <a:t> </a:t>
            </a:r>
          </a:p>
          <a:p>
            <a:r>
              <a:rPr lang="en-US" altLang="ko-KR" sz="1200"/>
              <a:t>▶ Project Information </a:t>
            </a:r>
            <a:r>
              <a:rPr lang="ko-KR" altLang="en-US" sz="1200"/>
              <a:t>입력 </a:t>
            </a:r>
            <a:r>
              <a:rPr lang="en-US" altLang="ko-KR" sz="1200"/>
              <a:t>(Shared Parameter)</a:t>
            </a:r>
          </a:p>
          <a:p>
            <a:r>
              <a:rPr lang="en-US" altLang="ko-KR" sz="1200"/>
              <a:t>    - Parameter</a:t>
            </a:r>
            <a:r>
              <a:rPr lang="ko-KR" altLang="en-US" sz="1200"/>
              <a:t> </a:t>
            </a:r>
            <a:r>
              <a:rPr lang="en-US" altLang="ko-KR" sz="1200"/>
              <a:t>List</a:t>
            </a:r>
            <a:r>
              <a:rPr lang="ko-KR" altLang="en-US" sz="1200"/>
              <a:t> 작성</a:t>
            </a:r>
            <a:endParaRPr lang="en-US" altLang="ko-KR" sz="1200"/>
          </a:p>
          <a:p>
            <a:r>
              <a:rPr lang="en-US" altLang="ko-KR" sz="1200"/>
              <a:t>▶ Drawing</a:t>
            </a:r>
            <a:r>
              <a:rPr lang="ko-KR" altLang="en-US" sz="1200"/>
              <a:t> </a:t>
            </a:r>
            <a:r>
              <a:rPr lang="en-US" altLang="ko-KR" sz="1200"/>
              <a:t>Title</a:t>
            </a:r>
          </a:p>
          <a:p>
            <a:r>
              <a:rPr lang="en-US" altLang="ko-KR" sz="1200"/>
              <a:t>    - </a:t>
            </a:r>
            <a:r>
              <a:rPr lang="ko-KR" altLang="en-US" sz="1200"/>
              <a:t>설계자 이름</a:t>
            </a:r>
            <a:r>
              <a:rPr lang="en-US" altLang="ko-KR" sz="1200"/>
              <a:t>, </a:t>
            </a:r>
            <a:r>
              <a:rPr lang="ko-KR" altLang="en-US" sz="1200"/>
              <a:t>발주처 로고</a:t>
            </a:r>
            <a:r>
              <a:rPr lang="en-US" altLang="ko-KR" sz="1200"/>
              <a:t>, </a:t>
            </a:r>
            <a:r>
              <a:rPr lang="ko-KR" altLang="en-US" sz="1200"/>
              <a:t>프로젝트 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D26AE-9071-DD3E-99B4-3CA6CEED928C}"/>
              </a:ext>
            </a:extLst>
          </p:cNvPr>
          <p:cNvSpPr txBox="1"/>
          <p:nvPr/>
        </p:nvSpPr>
        <p:spPr>
          <a:xfrm>
            <a:off x="6630163" y="1362308"/>
            <a:ext cx="3075963" cy="44812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200"/>
              <a:t>▶ </a:t>
            </a:r>
            <a:r>
              <a:rPr lang="ko-KR" altLang="en-US" sz="1200"/>
              <a:t>개별 </a:t>
            </a:r>
            <a:r>
              <a:rPr lang="en-US" altLang="ko-KR" sz="1200"/>
              <a:t>Building, Shelter</a:t>
            </a:r>
            <a:r>
              <a:rPr lang="ko-KR" altLang="en-US" sz="1200"/>
              <a:t>에 대해 각각 작성</a:t>
            </a:r>
            <a:endParaRPr lang="en-US" altLang="ko-KR" sz="1200"/>
          </a:p>
          <a:p>
            <a:r>
              <a:rPr lang="en-US" altLang="ko-KR" sz="1200"/>
              <a:t>▶ Project Base Point</a:t>
            </a:r>
          </a:p>
          <a:p>
            <a:r>
              <a:rPr lang="en-US" altLang="ko-KR" sz="1200"/>
              <a:t>▶ Building Information </a:t>
            </a:r>
            <a:r>
              <a:rPr lang="ko-KR" altLang="en-US" sz="1200"/>
              <a:t>입력 </a:t>
            </a:r>
            <a:r>
              <a:rPr lang="en-US" altLang="ko-KR" sz="1200"/>
              <a:t>(Shared Parameter)</a:t>
            </a:r>
          </a:p>
          <a:p>
            <a:r>
              <a:rPr lang="en-US" altLang="ko-KR" sz="1200"/>
              <a:t>    - Parameter</a:t>
            </a:r>
            <a:r>
              <a:rPr lang="ko-KR" altLang="en-US" sz="1200"/>
              <a:t> </a:t>
            </a:r>
            <a:r>
              <a:rPr lang="en-US" altLang="ko-KR" sz="1200"/>
              <a:t>List</a:t>
            </a:r>
            <a:r>
              <a:rPr lang="ko-KR" altLang="en-US" sz="1200"/>
              <a:t> 작성</a:t>
            </a:r>
            <a:endParaRPr lang="en-US" altLang="ko-KR" sz="1200"/>
          </a:p>
          <a:p>
            <a:r>
              <a:rPr lang="en-US" altLang="ko-KR" sz="1200"/>
              <a:t>▶ Building Level</a:t>
            </a:r>
          </a:p>
          <a:p>
            <a:r>
              <a:rPr lang="en-US" altLang="ko-KR" sz="1200"/>
              <a:t>▶ Building Grid </a:t>
            </a:r>
          </a:p>
          <a:p>
            <a:r>
              <a:rPr lang="en-US" altLang="ko-KR" sz="1200"/>
              <a:t>▶ Family Setting</a:t>
            </a:r>
            <a:r>
              <a:rPr lang="ko-KR" altLang="en-US" sz="1200"/>
              <a:t> </a:t>
            </a:r>
            <a:endParaRPr lang="en-US" altLang="ko-KR" sz="1200"/>
          </a:p>
          <a:p>
            <a:r>
              <a:rPr lang="en-US" altLang="ko-KR" sz="1200"/>
              <a:t>    - Family List</a:t>
            </a:r>
            <a:r>
              <a:rPr lang="ko-KR" altLang="en-US" sz="1200"/>
              <a:t>에 따라 </a:t>
            </a:r>
            <a:r>
              <a:rPr lang="en-US" altLang="ko-KR" sz="1200"/>
              <a:t>Family Name </a:t>
            </a:r>
            <a:r>
              <a:rPr lang="ko-KR" altLang="en-US" sz="1200"/>
              <a:t>확인</a:t>
            </a:r>
            <a:endParaRPr lang="en-US" altLang="ko-KR" sz="1200"/>
          </a:p>
          <a:p>
            <a:r>
              <a:rPr lang="en-US" altLang="ko-KR" sz="1200"/>
              <a:t>    - Family List</a:t>
            </a:r>
            <a:r>
              <a:rPr lang="ko-KR" altLang="en-US" sz="1200"/>
              <a:t>에 따라 필요한 </a:t>
            </a:r>
            <a:r>
              <a:rPr lang="en-US" altLang="ko-KR" sz="1200"/>
              <a:t>Family </a:t>
            </a:r>
            <a:r>
              <a:rPr lang="ko-KR" altLang="en-US" sz="1200"/>
              <a:t>생성</a:t>
            </a:r>
            <a:r>
              <a:rPr lang="en-US" altLang="ko-KR" sz="1200"/>
              <a:t>, Loading</a:t>
            </a:r>
            <a:endParaRPr lang="ko-KR" altLang="en-US" sz="1200"/>
          </a:p>
          <a:p>
            <a:r>
              <a:rPr lang="en-US" altLang="ko-KR" sz="1200"/>
              <a:t>▶ View Setting</a:t>
            </a:r>
          </a:p>
          <a:p>
            <a:r>
              <a:rPr lang="en-US" altLang="ko-KR" sz="1200"/>
              <a:t>    - View Range</a:t>
            </a:r>
          </a:p>
          <a:p>
            <a:r>
              <a:rPr lang="en-US" altLang="ko-KR" sz="1200"/>
              <a:t>    - View Template</a:t>
            </a:r>
          </a:p>
          <a:p>
            <a:r>
              <a:rPr lang="en-US" altLang="ko-KR" sz="1200"/>
              <a:t>▶ Sheet Setting</a:t>
            </a:r>
          </a:p>
          <a:p>
            <a:r>
              <a:rPr lang="en-US" altLang="ko-KR" sz="1200"/>
              <a:t>    - Drawing List </a:t>
            </a:r>
            <a:r>
              <a:rPr lang="ko-KR" altLang="en-US" sz="1200"/>
              <a:t>반영</a:t>
            </a:r>
          </a:p>
        </p:txBody>
      </p:sp>
    </p:spTree>
    <p:extLst>
      <p:ext uri="{BB962C8B-B14F-4D97-AF65-F5344CB8AC3E}">
        <p14:creationId xmlns:p14="http://schemas.microsoft.com/office/powerpoint/2010/main" val="29303907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A-18. Grout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6D1F18-9155-DED1-375A-D81E0CFD4ADB}"/>
              </a:ext>
            </a:extLst>
          </p:cNvPr>
          <p:cNvSpPr/>
          <p:nvPr/>
        </p:nvSpPr>
        <p:spPr>
          <a:xfrm>
            <a:off x="285468" y="4053088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4493435" y="921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39844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39844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D0999-D4D1-20EE-10DC-07A3D8DE88FD}"/>
              </a:ext>
            </a:extLst>
          </p:cNvPr>
          <p:cNvSpPr txBox="1"/>
          <p:nvPr/>
        </p:nvSpPr>
        <p:spPr>
          <a:xfrm>
            <a:off x="873033" y="4020337"/>
            <a:ext cx="2784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Structural Column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Grout 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1901CD-61C8-5F9B-97EC-296BA7546291}"/>
              </a:ext>
            </a:extLst>
          </p:cNvPr>
          <p:cNvSpPr txBox="1"/>
          <p:nvPr/>
        </p:nvSpPr>
        <p:spPr>
          <a:xfrm>
            <a:off x="915622" y="1253790"/>
            <a:ext cx="30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Generic Models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작성시 같은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유형임에도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개별로 생성됨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※Generic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Structural Column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 카테고리 변경 검토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C9D0645-FFAF-2EC7-9552-FA33518D4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1" y="1690045"/>
            <a:ext cx="3936901" cy="22037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335048-C55B-0D8F-7288-73DA0F38A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15" y="4474332"/>
            <a:ext cx="3337585" cy="18123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5BC8C5-6E41-5AAF-AF57-89FFAFC13902}"/>
              </a:ext>
            </a:extLst>
          </p:cNvPr>
          <p:cNvSpPr txBox="1"/>
          <p:nvPr/>
        </p:nvSpPr>
        <p:spPr>
          <a:xfrm>
            <a:off x="4405991" y="1294457"/>
            <a:ext cx="3936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Width, Length – Instance Parameter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개수 최소화 가능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Thickness - Type Parameter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적용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(Base Plate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용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Equipment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용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두께 값으로 구분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1229B21-8E32-E6E8-FCE7-1A71CA742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99" y="1984881"/>
            <a:ext cx="2548945" cy="5366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573DA12-ED59-5855-2EED-2D6B35055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078" y="3925972"/>
            <a:ext cx="2410055" cy="26817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CA8BD36-1EAD-6317-A32E-1006040F5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2399" y="2781682"/>
            <a:ext cx="2548945" cy="167220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13B191E-BF0B-10DD-DAE7-6947A0A4741D}"/>
              </a:ext>
            </a:extLst>
          </p:cNvPr>
          <p:cNvSpPr/>
          <p:nvPr/>
        </p:nvSpPr>
        <p:spPr>
          <a:xfrm>
            <a:off x="4475715" y="3789783"/>
            <a:ext cx="2244436" cy="315469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987C4F-734F-12F9-E6A8-8CAECA20B35E}"/>
              </a:ext>
            </a:extLst>
          </p:cNvPr>
          <p:cNvSpPr/>
          <p:nvPr/>
        </p:nvSpPr>
        <p:spPr>
          <a:xfrm>
            <a:off x="6002077" y="6098433"/>
            <a:ext cx="2410055" cy="509248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01FB7-FCAB-98D9-04F2-89A186E53018}"/>
              </a:ext>
            </a:extLst>
          </p:cNvPr>
          <p:cNvSpPr txBox="1"/>
          <p:nvPr/>
        </p:nvSpPr>
        <p:spPr>
          <a:xfrm>
            <a:off x="8484619" y="3662916"/>
            <a:ext cx="121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Section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Structural Column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 구분되니 선 두께 별도 지정 필요함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9C88DF-0AB8-CAD3-AB59-F4EDE5CF27E3}"/>
              </a:ext>
            </a:extLst>
          </p:cNvPr>
          <p:cNvSpPr txBox="1"/>
          <p:nvPr/>
        </p:nvSpPr>
        <p:spPr>
          <a:xfrm>
            <a:off x="8478960" y="4823923"/>
            <a:ext cx="122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 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산출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7683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A-19. Steel Connection Add 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E90E5C-BF32-0FEA-7807-1EBAF95923B0}"/>
              </a:ext>
            </a:extLst>
          </p:cNvPr>
          <p:cNvSpPr/>
          <p:nvPr/>
        </p:nvSpPr>
        <p:spPr>
          <a:xfrm>
            <a:off x="313751" y="1294457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39843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39844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39844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624DB-A850-E2A9-BF9E-08712270BB52}"/>
              </a:ext>
            </a:extLst>
          </p:cNvPr>
          <p:cNvSpPr txBox="1"/>
          <p:nvPr/>
        </p:nvSpPr>
        <p:spPr>
          <a:xfrm>
            <a:off x="5173568" y="1255063"/>
            <a:ext cx="308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Building Design Suite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중단됨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각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Program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직접 삽입된 것으로 보임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동영상 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Add on -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Steel Connection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Revit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기본 탑재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E2F61-C911-CA91-C801-E271911E88AE}"/>
              </a:ext>
            </a:extLst>
          </p:cNvPr>
          <p:cNvSpPr txBox="1"/>
          <p:nvPr/>
        </p:nvSpPr>
        <p:spPr>
          <a:xfrm>
            <a:off x="889816" y="1251970"/>
            <a:ext cx="35784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아래의 링크의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Autodesk Add-in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조사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https://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help.autodesk.com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/view/RVT/2023/KOR/?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guid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=GUID-C6E1D473-1B03-4E6F-9CAE-3354FCAE7790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88EEA-81C3-7DCA-37F7-FAAD120B2981}"/>
              </a:ext>
            </a:extLst>
          </p:cNvPr>
          <p:cNvSpPr txBox="1"/>
          <p:nvPr/>
        </p:nvSpPr>
        <p:spPr>
          <a:xfrm>
            <a:off x="878995" y="1829902"/>
            <a:ext cx="296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Building Design Suite Ultimate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Steel Connections for Auto desk Revit 2017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710B65-8657-CA3C-107B-A311D6DD5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2" t="21396"/>
          <a:stretch/>
        </p:blipFill>
        <p:spPr>
          <a:xfrm>
            <a:off x="618057" y="2250073"/>
            <a:ext cx="2449777" cy="20242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0A7DD9-9FDD-6750-B73A-1799D0B9F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34" t="18096" r="21949" b="8815"/>
          <a:stretch/>
        </p:blipFill>
        <p:spPr>
          <a:xfrm>
            <a:off x="994161" y="4364854"/>
            <a:ext cx="1989205" cy="20335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A71524-BFC5-85BB-DA57-366FB5E2C8AB}"/>
              </a:ext>
            </a:extLst>
          </p:cNvPr>
          <p:cNvSpPr/>
          <p:nvPr/>
        </p:nvSpPr>
        <p:spPr>
          <a:xfrm>
            <a:off x="4520608" y="1290229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현황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92F02D1-2B8A-8D53-B98D-975A275BD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199" y="2250073"/>
            <a:ext cx="800212" cy="7483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76A83A-6621-B539-218E-EA84408CC788}"/>
              </a:ext>
            </a:extLst>
          </p:cNvPr>
          <p:cNvSpPr txBox="1"/>
          <p:nvPr/>
        </p:nvSpPr>
        <p:spPr>
          <a:xfrm>
            <a:off x="3767693" y="1968402"/>
            <a:ext cx="2962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 Family Library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Structural connection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28A720E-549F-8FC5-7343-6BD941936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693" y="3057397"/>
            <a:ext cx="4677530" cy="34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597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228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4124228">
                  <a:extLst>
                    <a:ext uri="{9D8B030D-6E8A-4147-A177-3AD203B41FA5}">
                      <a16:colId xmlns:a16="http://schemas.microsoft.com/office/drawing/2014/main" val="2550119514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In-Place Family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A-6 Ditch Modeling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2EE813B-8EA7-E95B-9BB2-0BBB8541CAD8}"/>
              </a:ext>
            </a:extLst>
          </p:cNvPr>
          <p:cNvSpPr/>
          <p:nvPr/>
        </p:nvSpPr>
        <p:spPr>
          <a:xfrm>
            <a:off x="282021" y="1369043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876745-FEB0-7F39-45A4-6D10FAE4C1D0}"/>
              </a:ext>
            </a:extLst>
          </p:cNvPr>
          <p:cNvSpPr/>
          <p:nvPr/>
        </p:nvSpPr>
        <p:spPr>
          <a:xfrm>
            <a:off x="276216" y="2890826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CE09A-A4FE-0F95-1CD5-172C23953455}"/>
              </a:ext>
            </a:extLst>
          </p:cNvPr>
          <p:cNvSpPr txBox="1"/>
          <p:nvPr/>
        </p:nvSpPr>
        <p:spPr>
          <a:xfrm>
            <a:off x="851661" y="2882756"/>
            <a:ext cx="3485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 In-Place(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내부편집 모델링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기능을 활용하여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Ditch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같은 비정형 요소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작성가능함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Ditch : Structure &gt;&gt; Component &gt;&gt; Model In-Place &gt;&gt; Sweep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기능을 이용하여 작성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※ Model In-Place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 시 해당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어디에 속할지 범주 선택 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&gt;&gt; Structural Foundation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범주로 선택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1368B-EB3A-A574-EAB4-59AAF616C7CE}"/>
              </a:ext>
            </a:extLst>
          </p:cNvPr>
          <p:cNvSpPr txBox="1"/>
          <p:nvPr/>
        </p:nvSpPr>
        <p:spPr>
          <a:xfrm>
            <a:off x="852281" y="1326123"/>
            <a:ext cx="32123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Ditch</a:t>
            </a:r>
          </a:p>
          <a:p>
            <a:pPr marL="171445" indent="-171445">
              <a:buFontTx/>
              <a:buChar char="-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&amp; Foundation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 구분하기 어려운 요소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45" indent="-171445">
              <a:buFontTx/>
              <a:buChar char="-"/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외부 적용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Material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다름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9146A1-7E0F-BDAF-EBF6-49470B442E6A}"/>
              </a:ext>
            </a:extLst>
          </p:cNvPr>
          <p:cNvGrpSpPr/>
          <p:nvPr/>
        </p:nvGrpSpPr>
        <p:grpSpPr>
          <a:xfrm>
            <a:off x="896244" y="1872880"/>
            <a:ext cx="2172983" cy="878023"/>
            <a:chOff x="2044918" y="2300293"/>
            <a:chExt cx="2172983" cy="8780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5F4C3AE-FC86-9D0A-78A6-07FB923FF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4918" y="2300293"/>
              <a:ext cx="2172983" cy="87802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65A335-BC01-2256-197B-B8190F9AAAA7}"/>
                </a:ext>
              </a:extLst>
            </p:cNvPr>
            <p:cNvSpPr/>
            <p:nvPr/>
          </p:nvSpPr>
          <p:spPr>
            <a:xfrm>
              <a:off x="2860593" y="2339912"/>
              <a:ext cx="814387" cy="6429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51">
              <a:extLst>
                <a:ext uri="{FF2B5EF4-FFF2-40B4-BE49-F238E27FC236}">
                  <a16:creationId xmlns:a16="http://schemas.microsoft.com/office/drawing/2014/main" id="{FB9A01F5-5D49-4D1A-5EBE-9417840F5C7A}"/>
                </a:ext>
              </a:extLst>
            </p:cNvPr>
            <p:cNvSpPr/>
            <p:nvPr/>
          </p:nvSpPr>
          <p:spPr>
            <a:xfrm>
              <a:off x="3198729" y="2625660"/>
              <a:ext cx="176213" cy="176213"/>
            </a:xfrm>
            <a:custGeom>
              <a:avLst/>
              <a:gdLst>
                <a:gd name="connsiteX0" fmla="*/ 0 w 176213"/>
                <a:gd name="connsiteY0" fmla="*/ 0 h 176213"/>
                <a:gd name="connsiteX1" fmla="*/ 0 w 176213"/>
                <a:gd name="connsiteY1" fmla="*/ 176213 h 176213"/>
                <a:gd name="connsiteX2" fmla="*/ 171450 w 176213"/>
                <a:gd name="connsiteY2" fmla="*/ 176213 h 176213"/>
                <a:gd name="connsiteX3" fmla="*/ 171450 w 176213"/>
                <a:gd name="connsiteY3" fmla="*/ 23813 h 176213"/>
                <a:gd name="connsiteX4" fmla="*/ 176213 w 176213"/>
                <a:gd name="connsiteY4" fmla="*/ 23813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13" h="176213">
                  <a:moveTo>
                    <a:pt x="0" y="0"/>
                  </a:moveTo>
                  <a:lnTo>
                    <a:pt x="0" y="176213"/>
                  </a:lnTo>
                  <a:lnTo>
                    <a:pt x="171450" y="176213"/>
                  </a:lnTo>
                  <a:lnTo>
                    <a:pt x="171450" y="23813"/>
                  </a:lnTo>
                  <a:lnTo>
                    <a:pt x="176213" y="23813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52">
              <a:extLst>
                <a:ext uri="{FF2B5EF4-FFF2-40B4-BE49-F238E27FC236}">
                  <a16:creationId xmlns:a16="http://schemas.microsoft.com/office/drawing/2014/main" id="{3AC78A9E-1684-209B-4943-C1D62635D703}"/>
                </a:ext>
              </a:extLst>
            </p:cNvPr>
            <p:cNvSpPr/>
            <p:nvPr/>
          </p:nvSpPr>
          <p:spPr>
            <a:xfrm>
              <a:off x="2936794" y="2739959"/>
              <a:ext cx="700087" cy="171451"/>
            </a:xfrm>
            <a:custGeom>
              <a:avLst/>
              <a:gdLst>
                <a:gd name="connsiteX0" fmla="*/ 0 w 700087"/>
                <a:gd name="connsiteY0" fmla="*/ 0 h 171450"/>
                <a:gd name="connsiteX1" fmla="*/ 171450 w 700087"/>
                <a:gd name="connsiteY1" fmla="*/ 171450 h 171450"/>
                <a:gd name="connsiteX2" fmla="*/ 538162 w 700087"/>
                <a:gd name="connsiteY2" fmla="*/ 171450 h 171450"/>
                <a:gd name="connsiteX3" fmla="*/ 700087 w 700087"/>
                <a:gd name="connsiteY3" fmla="*/ 95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087" h="171450">
                  <a:moveTo>
                    <a:pt x="0" y="0"/>
                  </a:moveTo>
                  <a:lnTo>
                    <a:pt x="171450" y="171450"/>
                  </a:lnTo>
                  <a:lnTo>
                    <a:pt x="538162" y="171450"/>
                  </a:lnTo>
                  <a:lnTo>
                    <a:pt x="700087" y="9525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EF0E44B-C984-6DCB-76AF-726EDC98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86" y="4080277"/>
            <a:ext cx="1119195" cy="11325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72B4C6-750B-4374-AA48-6EDBB60B260C}"/>
              </a:ext>
            </a:extLst>
          </p:cNvPr>
          <p:cNvSpPr txBox="1"/>
          <p:nvPr/>
        </p:nvSpPr>
        <p:spPr>
          <a:xfrm>
            <a:off x="191057" y="5263634"/>
            <a:ext cx="169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탭에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Component(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구성요소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 In-Place 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내부편집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BF8E06-5830-15C1-E78C-C37E5C0E5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407" y="3944585"/>
            <a:ext cx="938546" cy="1360757"/>
          </a:xfrm>
          <a:prstGeom prst="rect">
            <a:avLst/>
          </a:prstGeom>
        </p:spPr>
      </p:pic>
      <p:sp>
        <p:nvSpPr>
          <p:cNvPr id="16" name="톱니 모양의 오른쪽 화살표 61">
            <a:extLst>
              <a:ext uri="{FF2B5EF4-FFF2-40B4-BE49-F238E27FC236}">
                <a16:creationId xmlns:a16="http://schemas.microsoft.com/office/drawing/2014/main" id="{D6C7B935-3E09-E038-F3DB-A422BAD49C31}"/>
              </a:ext>
            </a:extLst>
          </p:cNvPr>
          <p:cNvSpPr/>
          <p:nvPr/>
        </p:nvSpPr>
        <p:spPr>
          <a:xfrm>
            <a:off x="1674220" y="4469499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39EA95-C88A-769E-BBC3-3FF8C85ED90B}"/>
              </a:ext>
            </a:extLst>
          </p:cNvPr>
          <p:cNvSpPr txBox="1"/>
          <p:nvPr/>
        </p:nvSpPr>
        <p:spPr>
          <a:xfrm>
            <a:off x="1926297" y="5386287"/>
            <a:ext cx="139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Structural Foundation </a:t>
            </a:r>
          </a:p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구조기초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범주로 지정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톱니 모양의 오른쪽 화살표 63">
            <a:extLst>
              <a:ext uri="{FF2B5EF4-FFF2-40B4-BE49-F238E27FC236}">
                <a16:creationId xmlns:a16="http://schemas.microsoft.com/office/drawing/2014/main" id="{A9FC112C-E511-CFA2-7F77-00C0ABED8680}"/>
              </a:ext>
            </a:extLst>
          </p:cNvPr>
          <p:cNvSpPr/>
          <p:nvPr/>
        </p:nvSpPr>
        <p:spPr>
          <a:xfrm>
            <a:off x="3190638" y="4475828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E4CFEB5-EEA3-231B-8A12-9FF802135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881" y="4178399"/>
            <a:ext cx="428685" cy="7621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BE19D1-6A05-CC71-E318-5B592EDBA841}"/>
              </a:ext>
            </a:extLst>
          </p:cNvPr>
          <p:cNvSpPr txBox="1"/>
          <p:nvPr/>
        </p:nvSpPr>
        <p:spPr>
          <a:xfrm>
            <a:off x="3429156" y="5247788"/>
            <a:ext cx="9077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Sweep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기능을 이용하여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톱니 모양의 오른쪽 화살표 86">
            <a:extLst>
              <a:ext uri="{FF2B5EF4-FFF2-40B4-BE49-F238E27FC236}">
                <a16:creationId xmlns:a16="http://schemas.microsoft.com/office/drawing/2014/main" id="{7B29C26D-8C76-1380-5D9F-16602F62E128}"/>
              </a:ext>
            </a:extLst>
          </p:cNvPr>
          <p:cNvSpPr/>
          <p:nvPr/>
        </p:nvSpPr>
        <p:spPr>
          <a:xfrm>
            <a:off x="513637" y="6095731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E4CBE31-62B1-72DB-3474-68B5BBEBB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919" y="5897709"/>
            <a:ext cx="926154" cy="6120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FC2D4B-8712-99F5-64C7-952113116D6D}"/>
              </a:ext>
            </a:extLst>
          </p:cNvPr>
          <p:cNvSpPr txBox="1"/>
          <p:nvPr/>
        </p:nvSpPr>
        <p:spPr>
          <a:xfrm>
            <a:off x="1809944" y="5876548"/>
            <a:ext cx="103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Sketch Path(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경로스케치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선택하여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Modeling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경로 작성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97D957F-426B-CFF2-A66E-FCAF900084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0464" y="1011782"/>
            <a:ext cx="1831727" cy="5555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3A7A47-B9FD-A0D2-FEF1-70DCEE9A9B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566"/>
          <a:stretch/>
        </p:blipFill>
        <p:spPr>
          <a:xfrm>
            <a:off x="6973629" y="918270"/>
            <a:ext cx="1402673" cy="692705"/>
          </a:xfrm>
          <a:prstGeom prst="rect">
            <a:avLst/>
          </a:prstGeom>
        </p:spPr>
      </p:pic>
      <p:sp>
        <p:nvSpPr>
          <p:cNvPr id="28" name="톱니 모양의 오른쪽 화살표 91">
            <a:extLst>
              <a:ext uri="{FF2B5EF4-FFF2-40B4-BE49-F238E27FC236}">
                <a16:creationId xmlns:a16="http://schemas.microsoft.com/office/drawing/2014/main" id="{A588F672-B2C0-4217-1D7E-42ABDB398D25}"/>
              </a:ext>
            </a:extLst>
          </p:cNvPr>
          <p:cNvSpPr/>
          <p:nvPr/>
        </p:nvSpPr>
        <p:spPr>
          <a:xfrm>
            <a:off x="4483002" y="1192377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1627F-51B1-B498-F946-B31D682A0411}"/>
              </a:ext>
            </a:extLst>
          </p:cNvPr>
          <p:cNvSpPr txBox="1"/>
          <p:nvPr/>
        </p:nvSpPr>
        <p:spPr>
          <a:xfrm>
            <a:off x="5353592" y="1712720"/>
            <a:ext cx="249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Edit Profile(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프로파일 편집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통해 입면도 내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필요한 형상 작성하여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D803EDB-8885-EFB0-DCC4-7DC1F0281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7201" y="2132891"/>
            <a:ext cx="1982522" cy="1247406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D228F88-BE5F-863F-C743-9E4F678ABF73}"/>
              </a:ext>
            </a:extLst>
          </p:cNvPr>
          <p:cNvGrpSpPr/>
          <p:nvPr/>
        </p:nvGrpSpPr>
        <p:grpSpPr>
          <a:xfrm>
            <a:off x="5165991" y="3802294"/>
            <a:ext cx="2056364" cy="1342791"/>
            <a:chOff x="7002088" y="3240224"/>
            <a:chExt cx="4427911" cy="289154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4107170-A1FA-1248-9AF3-7557C8E60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02088" y="3240224"/>
              <a:ext cx="4427911" cy="2891549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B124525-78D9-3A08-9721-FBF1CCCBBAD9}"/>
                </a:ext>
              </a:extLst>
            </p:cNvPr>
            <p:cNvSpPr/>
            <p:nvPr/>
          </p:nvSpPr>
          <p:spPr>
            <a:xfrm>
              <a:off x="7066645" y="4888744"/>
              <a:ext cx="888317" cy="118616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톱니 모양의 오른쪽 화살표 98">
            <a:extLst>
              <a:ext uri="{FF2B5EF4-FFF2-40B4-BE49-F238E27FC236}">
                <a16:creationId xmlns:a16="http://schemas.microsoft.com/office/drawing/2014/main" id="{83CC58B8-9AC0-5E95-D196-E9202B7FB1C6}"/>
              </a:ext>
            </a:extLst>
          </p:cNvPr>
          <p:cNvSpPr/>
          <p:nvPr/>
        </p:nvSpPr>
        <p:spPr>
          <a:xfrm>
            <a:off x="4494840" y="2545056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5" name="톱니 모양의 오른쪽 화살표 99">
            <a:extLst>
              <a:ext uri="{FF2B5EF4-FFF2-40B4-BE49-F238E27FC236}">
                <a16:creationId xmlns:a16="http://schemas.microsoft.com/office/drawing/2014/main" id="{3CBDCEC3-2AE7-5F60-030F-14E603ABB37F}"/>
              </a:ext>
            </a:extLst>
          </p:cNvPr>
          <p:cNvSpPr/>
          <p:nvPr/>
        </p:nvSpPr>
        <p:spPr>
          <a:xfrm>
            <a:off x="4440301" y="3784328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739ADD-ACF4-50CF-33F5-7728D51C9839}"/>
              </a:ext>
            </a:extLst>
          </p:cNvPr>
          <p:cNvSpPr txBox="1"/>
          <p:nvPr/>
        </p:nvSpPr>
        <p:spPr>
          <a:xfrm>
            <a:off x="4796415" y="3378694"/>
            <a:ext cx="1707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Ditch Modeling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완료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5A6F3E-EB9C-8F81-BC85-1490411786BE}"/>
              </a:ext>
            </a:extLst>
          </p:cNvPr>
          <p:cNvSpPr txBox="1"/>
          <p:nvPr/>
        </p:nvSpPr>
        <p:spPr>
          <a:xfrm>
            <a:off x="4968080" y="5235503"/>
            <a:ext cx="2356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 In-Place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진행할 경우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특성창에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콘크리트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체적값이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나오지는 않으나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다이나모를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이용하게 되면 콘크리트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체적값을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구할 수 있으므로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 In-Place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Modeling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8" name="톱니 모양의 오른쪽 화살표 86">
            <a:extLst>
              <a:ext uri="{FF2B5EF4-FFF2-40B4-BE49-F238E27FC236}">
                <a16:creationId xmlns:a16="http://schemas.microsoft.com/office/drawing/2014/main" id="{FE9D4489-C210-C401-7ADC-2D9D42C331AE}"/>
              </a:ext>
            </a:extLst>
          </p:cNvPr>
          <p:cNvSpPr/>
          <p:nvPr/>
        </p:nvSpPr>
        <p:spPr>
          <a:xfrm>
            <a:off x="2975889" y="6073274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75F33C-8FDE-9ACC-EF04-DE4D8118F141}"/>
              </a:ext>
            </a:extLst>
          </p:cNvPr>
          <p:cNvSpPr txBox="1"/>
          <p:nvPr/>
        </p:nvSpPr>
        <p:spPr>
          <a:xfrm>
            <a:off x="8459234" y="1378553"/>
            <a:ext cx="121948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 In-Place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이용하여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Ditch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형상 구현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Ditch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들어가는 부분에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Slab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 삭제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-&gt;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중복을 피하기 위해 필요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  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몰탈구배가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필요할 경우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Floor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패밀리를 이용하여 별도 모델링 진행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B41D8C-BBCA-EF55-F29B-CF652FC7CA23}"/>
              </a:ext>
            </a:extLst>
          </p:cNvPr>
          <p:cNvSpPr/>
          <p:nvPr/>
        </p:nvSpPr>
        <p:spPr>
          <a:xfrm>
            <a:off x="8523134" y="918270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576C73-53F9-8E54-9089-9C832BCA8BEB}"/>
              </a:ext>
            </a:extLst>
          </p:cNvPr>
          <p:cNvSpPr txBox="1"/>
          <p:nvPr/>
        </p:nvSpPr>
        <p:spPr>
          <a:xfrm>
            <a:off x="8529027" y="3853423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BD41DA-2271-DB8B-6F35-6DD1AF291B65}"/>
              </a:ext>
            </a:extLst>
          </p:cNvPr>
          <p:cNvSpPr/>
          <p:nvPr/>
        </p:nvSpPr>
        <p:spPr>
          <a:xfrm>
            <a:off x="8517757" y="3348362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8E1BD3-2484-F7B7-CB43-74C11A8CEF58}"/>
              </a:ext>
            </a:extLst>
          </p:cNvPr>
          <p:cNvSpPr txBox="1"/>
          <p:nvPr/>
        </p:nvSpPr>
        <p:spPr>
          <a:xfrm>
            <a:off x="8517758" y="4995197"/>
            <a:ext cx="1054620" cy="37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물량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34D6B1-31BE-66A7-33F6-6DFB1CC2D4F7}"/>
              </a:ext>
            </a:extLst>
          </p:cNvPr>
          <p:cNvSpPr/>
          <p:nvPr/>
        </p:nvSpPr>
        <p:spPr>
          <a:xfrm>
            <a:off x="8529027" y="448627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2881EE-0080-049E-CCBE-2AC700872EB0}"/>
              </a:ext>
            </a:extLst>
          </p:cNvPr>
          <p:cNvSpPr/>
          <p:nvPr/>
        </p:nvSpPr>
        <p:spPr>
          <a:xfrm>
            <a:off x="285468" y="903534"/>
            <a:ext cx="2947925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A-6. Ditch Modeling</a:t>
            </a:r>
          </a:p>
        </p:txBody>
      </p:sp>
    </p:spTree>
    <p:extLst>
      <p:ext uri="{BB962C8B-B14F-4D97-AF65-F5344CB8AC3E}">
        <p14:creationId xmlns:p14="http://schemas.microsoft.com/office/powerpoint/2010/main" val="15589133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A-7 Concrete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Pit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A-7 Concrete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Pit Modeling (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2EE813B-8EA7-E95B-9BB2-0BBB8541CAD8}"/>
              </a:ext>
            </a:extLst>
          </p:cNvPr>
          <p:cNvSpPr/>
          <p:nvPr/>
        </p:nvSpPr>
        <p:spPr>
          <a:xfrm>
            <a:off x="282021" y="1350189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876745-FEB0-7F39-45A4-6D10FAE4C1D0}"/>
              </a:ext>
            </a:extLst>
          </p:cNvPr>
          <p:cNvSpPr/>
          <p:nvPr/>
        </p:nvSpPr>
        <p:spPr>
          <a:xfrm>
            <a:off x="276216" y="1806743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B41D8C-BBCA-EF55-F29B-CF652FC7CA23}"/>
              </a:ext>
            </a:extLst>
          </p:cNvPr>
          <p:cNvSpPr/>
          <p:nvPr/>
        </p:nvSpPr>
        <p:spPr>
          <a:xfrm>
            <a:off x="8523134" y="918270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BD41DA-2271-DB8B-6F35-6DD1AF291B65}"/>
              </a:ext>
            </a:extLst>
          </p:cNvPr>
          <p:cNvSpPr/>
          <p:nvPr/>
        </p:nvSpPr>
        <p:spPr>
          <a:xfrm>
            <a:off x="8517757" y="3348362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34D6B1-31BE-66A7-33F6-6DFB1CC2D4F7}"/>
              </a:ext>
            </a:extLst>
          </p:cNvPr>
          <p:cNvSpPr/>
          <p:nvPr/>
        </p:nvSpPr>
        <p:spPr>
          <a:xfrm>
            <a:off x="8529027" y="4382582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398E1-A4A3-761D-9182-115A16BD7B6F}"/>
              </a:ext>
            </a:extLst>
          </p:cNvPr>
          <p:cNvSpPr txBox="1"/>
          <p:nvPr/>
        </p:nvSpPr>
        <p:spPr>
          <a:xfrm>
            <a:off x="908019" y="1412714"/>
            <a:ext cx="603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9815C-DBA8-9AF9-2A26-E4F5BDD9A89D}"/>
              </a:ext>
            </a:extLst>
          </p:cNvPr>
          <p:cNvSpPr txBox="1"/>
          <p:nvPr/>
        </p:nvSpPr>
        <p:spPr>
          <a:xfrm>
            <a:off x="871720" y="1740323"/>
            <a:ext cx="466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Concrete Pit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아래 기준으로 모델링 진행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Category (Pit Wall) : 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Wall(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Wall: Structural(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Category (Pit Slab) : 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&gt;&gt; Slab(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슬래브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Structural Foundation: Slab(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구조기초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슬래브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78C806-71C5-EDD5-99E9-E66929E3810D}"/>
              </a:ext>
            </a:extLst>
          </p:cNvPr>
          <p:cNvSpPr txBox="1"/>
          <p:nvPr/>
        </p:nvSpPr>
        <p:spPr>
          <a:xfrm>
            <a:off x="203448" y="2524399"/>
            <a:ext cx="209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Wall(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&gt;&gt;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Wall:Structural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선택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0A4212-216F-2B9B-06F3-C278874F06FF}"/>
              </a:ext>
            </a:extLst>
          </p:cNvPr>
          <p:cNvSpPr txBox="1"/>
          <p:nvPr/>
        </p:nvSpPr>
        <p:spPr>
          <a:xfrm>
            <a:off x="2432570" y="2524398"/>
            <a:ext cx="16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Concrete Pit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벽에 해당하는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F38773F-3CDC-6A6F-896C-2F7E29664C7E}"/>
              </a:ext>
            </a:extLst>
          </p:cNvPr>
          <p:cNvGrpSpPr/>
          <p:nvPr/>
        </p:nvGrpSpPr>
        <p:grpSpPr>
          <a:xfrm>
            <a:off x="428647" y="3228396"/>
            <a:ext cx="1633223" cy="1176816"/>
            <a:chOff x="673749" y="3228396"/>
            <a:chExt cx="1633223" cy="1176816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12FDC26-AA4A-3821-5362-037497392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749" y="3228396"/>
              <a:ext cx="1633223" cy="1176816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D3D5216-DEF2-300B-C1E1-2516E1F80015}"/>
                </a:ext>
              </a:extLst>
            </p:cNvPr>
            <p:cNvSpPr/>
            <p:nvPr/>
          </p:nvSpPr>
          <p:spPr>
            <a:xfrm>
              <a:off x="1114998" y="3327004"/>
              <a:ext cx="189927" cy="32266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AB0B29-7CFF-D643-2EC0-5C59AC98FA80}"/>
                </a:ext>
              </a:extLst>
            </p:cNvPr>
            <p:cNvSpPr/>
            <p:nvPr/>
          </p:nvSpPr>
          <p:spPr>
            <a:xfrm>
              <a:off x="1114997" y="3655469"/>
              <a:ext cx="653478" cy="17993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톱니 모양의 오른쪽 화살표 58">
            <a:extLst>
              <a:ext uri="{FF2B5EF4-FFF2-40B4-BE49-F238E27FC236}">
                <a16:creationId xmlns:a16="http://schemas.microsoft.com/office/drawing/2014/main" id="{2AB31F5C-7790-0335-86B9-61F9ACE238F6}"/>
              </a:ext>
            </a:extLst>
          </p:cNvPr>
          <p:cNvSpPr/>
          <p:nvPr/>
        </p:nvSpPr>
        <p:spPr>
          <a:xfrm>
            <a:off x="2135139" y="3466731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32417B9-1FAB-D16D-6D6C-78DDFD0B4A45}"/>
              </a:ext>
            </a:extLst>
          </p:cNvPr>
          <p:cNvGrpSpPr/>
          <p:nvPr/>
        </p:nvGrpSpPr>
        <p:grpSpPr>
          <a:xfrm>
            <a:off x="2481218" y="3053296"/>
            <a:ext cx="1653829" cy="1375874"/>
            <a:chOff x="3049644" y="3059410"/>
            <a:chExt cx="1820806" cy="1514788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F92B151-9E25-4AE3-052C-D8581C807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9644" y="3059410"/>
              <a:ext cx="1820806" cy="1514788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C46FE0A-8780-E0C3-A501-407C7DC35031}"/>
                </a:ext>
              </a:extLst>
            </p:cNvPr>
            <p:cNvSpPr/>
            <p:nvPr/>
          </p:nvSpPr>
          <p:spPr>
            <a:xfrm>
              <a:off x="3049644" y="3202995"/>
              <a:ext cx="1725556" cy="18472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톱니 모양의 오른쪽 화살표 64">
            <a:extLst>
              <a:ext uri="{FF2B5EF4-FFF2-40B4-BE49-F238E27FC236}">
                <a16:creationId xmlns:a16="http://schemas.microsoft.com/office/drawing/2014/main" id="{7EC252BB-4010-D2CB-FA1B-7237DC1B67E0}"/>
              </a:ext>
            </a:extLst>
          </p:cNvPr>
          <p:cNvSpPr/>
          <p:nvPr/>
        </p:nvSpPr>
        <p:spPr>
          <a:xfrm>
            <a:off x="4220460" y="3464356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CEFCE1-D57C-CB7B-71EA-2AF28E1C7988}"/>
              </a:ext>
            </a:extLst>
          </p:cNvPr>
          <p:cNvSpPr txBox="1"/>
          <p:nvPr/>
        </p:nvSpPr>
        <p:spPr>
          <a:xfrm>
            <a:off x="4406672" y="2522419"/>
            <a:ext cx="165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Concrete Pit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 두께 및 높이 등 매개변수 수정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7" name="톱니 모양의 오른쪽 화살표 66">
            <a:extLst>
              <a:ext uri="{FF2B5EF4-FFF2-40B4-BE49-F238E27FC236}">
                <a16:creationId xmlns:a16="http://schemas.microsoft.com/office/drawing/2014/main" id="{DFC83BB7-2A06-6F55-917E-F2DB99446809}"/>
              </a:ext>
            </a:extLst>
          </p:cNvPr>
          <p:cNvSpPr/>
          <p:nvPr/>
        </p:nvSpPr>
        <p:spPr>
          <a:xfrm>
            <a:off x="6015432" y="3460523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7CDB8C-9857-086B-5EB8-D9DDB0108C1A}"/>
              </a:ext>
            </a:extLst>
          </p:cNvPr>
          <p:cNvSpPr txBox="1"/>
          <p:nvPr/>
        </p:nvSpPr>
        <p:spPr>
          <a:xfrm>
            <a:off x="6317106" y="2530510"/>
            <a:ext cx="18186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단면 등에서 모델링 실시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특성창에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해당 모델링에 대한 물량 표기됨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6BA14E3-BF4C-76FB-C97E-FFD733D363EE}"/>
              </a:ext>
            </a:extLst>
          </p:cNvPr>
          <p:cNvGrpSpPr/>
          <p:nvPr/>
        </p:nvGrpSpPr>
        <p:grpSpPr>
          <a:xfrm>
            <a:off x="4578436" y="3087690"/>
            <a:ext cx="1350499" cy="1451631"/>
            <a:chOff x="6267924" y="3059410"/>
            <a:chExt cx="1560136" cy="1614402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2A3987D8-06B9-65E8-B41C-1B13C7E6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7924" y="3059410"/>
              <a:ext cx="1560136" cy="1614402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0B26F1-FA7D-0279-DA06-A08C9487ADBA}"/>
                </a:ext>
              </a:extLst>
            </p:cNvPr>
            <p:cNvSpPr/>
            <p:nvPr/>
          </p:nvSpPr>
          <p:spPr>
            <a:xfrm>
              <a:off x="6267924" y="3597962"/>
              <a:ext cx="1560136" cy="10758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39EE584-DD2B-DBA5-5548-FCE0A563AF8E}"/>
              </a:ext>
            </a:extLst>
          </p:cNvPr>
          <p:cNvGrpSpPr/>
          <p:nvPr/>
        </p:nvGrpSpPr>
        <p:grpSpPr>
          <a:xfrm>
            <a:off x="6113412" y="3810812"/>
            <a:ext cx="2452190" cy="550491"/>
            <a:chOff x="8906504" y="3363024"/>
            <a:chExt cx="2729310" cy="61270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D90089AA-FF75-04AF-0684-11781323E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6504" y="3363024"/>
              <a:ext cx="2729310" cy="612702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ADF4144-D91C-0FFD-6F75-686555B5D5F6}"/>
                </a:ext>
              </a:extLst>
            </p:cNvPr>
            <p:cNvSpPr/>
            <p:nvPr/>
          </p:nvSpPr>
          <p:spPr>
            <a:xfrm>
              <a:off x="8906504" y="3498348"/>
              <a:ext cx="2729310" cy="47737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A30D110-5B50-CE15-36E6-93C3F989B140}"/>
              </a:ext>
            </a:extLst>
          </p:cNvPr>
          <p:cNvSpPr txBox="1"/>
          <p:nvPr/>
        </p:nvSpPr>
        <p:spPr>
          <a:xfrm>
            <a:off x="207641" y="4570985"/>
            <a:ext cx="27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Slab(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슬래브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Structural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Foundation: Slab(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구조기초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슬래브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18A0228-9C68-5969-2FFE-DAD401BE38A8}"/>
              </a:ext>
            </a:extLst>
          </p:cNvPr>
          <p:cNvGrpSpPr/>
          <p:nvPr/>
        </p:nvGrpSpPr>
        <p:grpSpPr>
          <a:xfrm>
            <a:off x="347571" y="5106090"/>
            <a:ext cx="2216761" cy="996024"/>
            <a:chOff x="552983" y="5301687"/>
            <a:chExt cx="2216761" cy="996024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1C4E147-1C87-5FA5-4267-F1F2ED8B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983" y="5301687"/>
              <a:ext cx="2216761" cy="996024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1CFB381-D881-E561-C99C-4195E1088496}"/>
                </a:ext>
              </a:extLst>
            </p:cNvPr>
            <p:cNvSpPr/>
            <p:nvPr/>
          </p:nvSpPr>
          <p:spPr>
            <a:xfrm>
              <a:off x="1080310" y="5313707"/>
              <a:ext cx="292976" cy="464794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A30203B-E5FA-A627-71A0-E6C8C2F2A15B}"/>
                </a:ext>
              </a:extLst>
            </p:cNvPr>
            <p:cNvSpPr/>
            <p:nvPr/>
          </p:nvSpPr>
          <p:spPr>
            <a:xfrm>
              <a:off x="1080310" y="5765122"/>
              <a:ext cx="1173940" cy="24832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톱니 모양의 오른쪽 화살표 42">
            <a:extLst>
              <a:ext uri="{FF2B5EF4-FFF2-40B4-BE49-F238E27FC236}">
                <a16:creationId xmlns:a16="http://schemas.microsoft.com/office/drawing/2014/main" id="{1A4D2AD6-F9E6-8C30-1F29-3BE8693EE2EC}"/>
              </a:ext>
            </a:extLst>
          </p:cNvPr>
          <p:cNvSpPr/>
          <p:nvPr/>
        </p:nvSpPr>
        <p:spPr>
          <a:xfrm>
            <a:off x="2591516" y="5461513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1F1D7E-C786-13AE-0D3F-E1895F9900AB}"/>
              </a:ext>
            </a:extLst>
          </p:cNvPr>
          <p:cNvSpPr txBox="1"/>
          <p:nvPr/>
        </p:nvSpPr>
        <p:spPr>
          <a:xfrm>
            <a:off x="2840935" y="4640235"/>
            <a:ext cx="16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Concrete Pit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바닥에 해당하는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2" name="톱니 모양의 오른쪽 화살표 48">
            <a:extLst>
              <a:ext uri="{FF2B5EF4-FFF2-40B4-BE49-F238E27FC236}">
                <a16:creationId xmlns:a16="http://schemas.microsoft.com/office/drawing/2014/main" id="{A283B338-0C64-5A9A-1184-B67189FF7583}"/>
              </a:ext>
            </a:extLst>
          </p:cNvPr>
          <p:cNvSpPr/>
          <p:nvPr/>
        </p:nvSpPr>
        <p:spPr>
          <a:xfrm>
            <a:off x="4385718" y="5421311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99279B3-597C-64C5-ACA7-6FB1CB70124D}"/>
              </a:ext>
            </a:extLst>
          </p:cNvPr>
          <p:cNvSpPr txBox="1"/>
          <p:nvPr/>
        </p:nvSpPr>
        <p:spPr>
          <a:xfrm>
            <a:off x="4568530" y="4630441"/>
            <a:ext cx="165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Concrete Pit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바닥 두께 등 매개변수 수정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FFC5471-3E45-E5DE-1FD9-300ED7FEED16}"/>
              </a:ext>
            </a:extLst>
          </p:cNvPr>
          <p:cNvSpPr txBox="1"/>
          <p:nvPr/>
        </p:nvSpPr>
        <p:spPr>
          <a:xfrm>
            <a:off x="6645934" y="4569818"/>
            <a:ext cx="17635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단면 등에서 모델링 실시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특성창에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해당 모델링에 대한 물량 표기됨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7" name="톱니 모양의 오른쪽 화살표 52">
            <a:extLst>
              <a:ext uri="{FF2B5EF4-FFF2-40B4-BE49-F238E27FC236}">
                <a16:creationId xmlns:a16="http://schemas.microsoft.com/office/drawing/2014/main" id="{7C906BDB-977B-D85C-0444-0CF44FD4F9EC}"/>
              </a:ext>
            </a:extLst>
          </p:cNvPr>
          <p:cNvSpPr/>
          <p:nvPr/>
        </p:nvSpPr>
        <p:spPr>
          <a:xfrm>
            <a:off x="6344847" y="5436551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43218C4-85EB-472C-F574-ACABF80775EB}"/>
              </a:ext>
            </a:extLst>
          </p:cNvPr>
          <p:cNvGrpSpPr/>
          <p:nvPr/>
        </p:nvGrpSpPr>
        <p:grpSpPr>
          <a:xfrm>
            <a:off x="4723284" y="5053767"/>
            <a:ext cx="1550996" cy="1280260"/>
            <a:chOff x="4949532" y="5053767"/>
            <a:chExt cx="1550996" cy="1280260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6BB69482-00BA-5400-49A4-3F41F4A5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9532" y="5053767"/>
              <a:ext cx="1550996" cy="1280260"/>
            </a:xfrm>
            <a:prstGeom prst="rect">
              <a:avLst/>
            </a:prstGeom>
          </p:spPr>
        </p:pic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F5F6B05-434F-511E-8837-90856FD1777E}"/>
                </a:ext>
              </a:extLst>
            </p:cNvPr>
            <p:cNvSpPr/>
            <p:nvPr/>
          </p:nvSpPr>
          <p:spPr>
            <a:xfrm>
              <a:off x="4949532" y="5529323"/>
              <a:ext cx="1550996" cy="352365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CF55CB5-2C3C-2FB8-0210-20C4CEF2D0BD}"/>
              </a:ext>
            </a:extLst>
          </p:cNvPr>
          <p:cNvGrpSpPr/>
          <p:nvPr/>
        </p:nvGrpSpPr>
        <p:grpSpPr>
          <a:xfrm>
            <a:off x="6686285" y="5194260"/>
            <a:ext cx="2104046" cy="1165318"/>
            <a:chOff x="9127834" y="4986866"/>
            <a:chExt cx="2104046" cy="1165318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13C987E-1544-B20C-4A93-71C924640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27834" y="4986866"/>
              <a:ext cx="2104046" cy="1165318"/>
            </a:xfrm>
            <a:prstGeom prst="rect">
              <a:avLst/>
            </a:prstGeom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F06D16A-C946-08DC-68AF-7A82D6880BC6}"/>
                </a:ext>
              </a:extLst>
            </p:cNvPr>
            <p:cNvSpPr/>
            <p:nvPr/>
          </p:nvSpPr>
          <p:spPr>
            <a:xfrm>
              <a:off x="9135202" y="5109148"/>
              <a:ext cx="2096678" cy="104303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F88A7D9-2F69-1CDE-FF65-1501EDBFE877}"/>
              </a:ext>
            </a:extLst>
          </p:cNvPr>
          <p:cNvGrpSpPr/>
          <p:nvPr/>
        </p:nvGrpSpPr>
        <p:grpSpPr>
          <a:xfrm>
            <a:off x="2958209" y="5044013"/>
            <a:ext cx="1362447" cy="1394039"/>
            <a:chOff x="3608670" y="4940316"/>
            <a:chExt cx="1362447" cy="1394039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D6661795-798E-9A38-B61E-906A4EFA9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08671" y="4940316"/>
              <a:ext cx="1362446" cy="1394039"/>
            </a:xfrm>
            <a:prstGeom prst="rect">
              <a:avLst/>
            </a:prstGeom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4DF75C3-B6F0-6885-1E9C-795384E3F81F}"/>
                </a:ext>
              </a:extLst>
            </p:cNvPr>
            <p:cNvSpPr/>
            <p:nvPr/>
          </p:nvSpPr>
          <p:spPr>
            <a:xfrm>
              <a:off x="3608670" y="5740957"/>
              <a:ext cx="1362447" cy="14073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F36731F5-AF52-ADAC-9FA4-1B88E5E6C92B}"/>
              </a:ext>
            </a:extLst>
          </p:cNvPr>
          <p:cNvSpPr txBox="1"/>
          <p:nvPr/>
        </p:nvSpPr>
        <p:spPr>
          <a:xfrm>
            <a:off x="8529027" y="1340438"/>
            <a:ext cx="11135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), Slab(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슬래브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Reivt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Concrete Pit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들어가는 부분에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Slab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 삭제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-&gt;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중복을 피하기 위해 필요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A43EA21-9995-E99A-BCBB-336827AE8C78}"/>
              </a:ext>
            </a:extLst>
          </p:cNvPr>
          <p:cNvSpPr txBox="1"/>
          <p:nvPr/>
        </p:nvSpPr>
        <p:spPr>
          <a:xfrm>
            <a:off x="8772442" y="3772570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AD83DEC-1DC8-54D4-B407-399526CC326F}"/>
              </a:ext>
            </a:extLst>
          </p:cNvPr>
          <p:cNvSpPr txBox="1"/>
          <p:nvPr/>
        </p:nvSpPr>
        <p:spPr>
          <a:xfrm>
            <a:off x="8529027" y="4831252"/>
            <a:ext cx="11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물량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5089-C5B4-4B5A-427C-37A01C2C2DB6}"/>
              </a:ext>
            </a:extLst>
          </p:cNvPr>
          <p:cNvSpPr/>
          <p:nvPr/>
        </p:nvSpPr>
        <p:spPr>
          <a:xfrm>
            <a:off x="285468" y="903534"/>
            <a:ext cx="2947925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A-6-1. Concrete Pit Modeling</a:t>
            </a:r>
          </a:p>
        </p:txBody>
      </p:sp>
    </p:spTree>
    <p:extLst>
      <p:ext uri="{BB962C8B-B14F-4D97-AF65-F5344CB8AC3E}">
        <p14:creationId xmlns:p14="http://schemas.microsoft.com/office/powerpoint/2010/main" val="12465917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A-8 Concrete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Trench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A-7 Concrete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Trench Modeling (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시트번호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1/1)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2EE813B-8EA7-E95B-9BB2-0BBB8541CAD8}"/>
              </a:ext>
            </a:extLst>
          </p:cNvPr>
          <p:cNvSpPr/>
          <p:nvPr/>
        </p:nvSpPr>
        <p:spPr>
          <a:xfrm>
            <a:off x="282021" y="1387894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876745-FEB0-7F39-45A4-6D10FAE4C1D0}"/>
              </a:ext>
            </a:extLst>
          </p:cNvPr>
          <p:cNvSpPr/>
          <p:nvPr/>
        </p:nvSpPr>
        <p:spPr>
          <a:xfrm>
            <a:off x="276216" y="1863305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B41D8C-BBCA-EF55-F29B-CF652FC7CA23}"/>
              </a:ext>
            </a:extLst>
          </p:cNvPr>
          <p:cNvSpPr/>
          <p:nvPr/>
        </p:nvSpPr>
        <p:spPr>
          <a:xfrm>
            <a:off x="8523134" y="918270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BD41DA-2271-DB8B-6F35-6DD1AF291B65}"/>
              </a:ext>
            </a:extLst>
          </p:cNvPr>
          <p:cNvSpPr/>
          <p:nvPr/>
        </p:nvSpPr>
        <p:spPr>
          <a:xfrm>
            <a:off x="8517757" y="3810275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34D6B1-31BE-66A7-33F6-6DFB1CC2D4F7}"/>
              </a:ext>
            </a:extLst>
          </p:cNvPr>
          <p:cNvSpPr/>
          <p:nvPr/>
        </p:nvSpPr>
        <p:spPr>
          <a:xfrm>
            <a:off x="8529027" y="4457998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398E1-A4A3-761D-9182-115A16BD7B6F}"/>
              </a:ext>
            </a:extLst>
          </p:cNvPr>
          <p:cNvSpPr txBox="1"/>
          <p:nvPr/>
        </p:nvSpPr>
        <p:spPr>
          <a:xfrm>
            <a:off x="908019" y="1469276"/>
            <a:ext cx="603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A43EA21-9995-E99A-BCBB-336827AE8C78}"/>
              </a:ext>
            </a:extLst>
          </p:cNvPr>
          <p:cNvSpPr txBox="1"/>
          <p:nvPr/>
        </p:nvSpPr>
        <p:spPr>
          <a:xfrm>
            <a:off x="8546197" y="4215629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AD83DEC-1DC8-54D4-B407-399526CC326F}"/>
              </a:ext>
            </a:extLst>
          </p:cNvPr>
          <p:cNvSpPr txBox="1"/>
          <p:nvPr/>
        </p:nvSpPr>
        <p:spPr>
          <a:xfrm>
            <a:off x="8529027" y="4831252"/>
            <a:ext cx="11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물량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DE418-B154-22E6-F1F2-403A8A122453}"/>
              </a:ext>
            </a:extLst>
          </p:cNvPr>
          <p:cNvSpPr txBox="1"/>
          <p:nvPr/>
        </p:nvSpPr>
        <p:spPr>
          <a:xfrm>
            <a:off x="852281" y="1810064"/>
            <a:ext cx="505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Concrete Trench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 아래 기준으로 모델링 진행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Category (Trench Wall) : 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Wall(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Wall: Structural(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Category (Trench Slab) : 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&gt;&gt; Slab(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슬래브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Structural Foundation: Slab(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구조기초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슬래브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C75A2-CF4A-01E7-CFF5-E213512ECBD4}"/>
              </a:ext>
            </a:extLst>
          </p:cNvPr>
          <p:cNvSpPr txBox="1"/>
          <p:nvPr/>
        </p:nvSpPr>
        <p:spPr>
          <a:xfrm>
            <a:off x="8426937" y="1325588"/>
            <a:ext cx="127355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), Slab(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슬래브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Reivt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Concrete Trench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들어가는 부분에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Slab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 삭제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-&gt;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산출시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중복을 피하기 위해 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57A5D-AD43-FFDF-2EE5-3436D7AF2747}"/>
              </a:ext>
            </a:extLst>
          </p:cNvPr>
          <p:cNvSpPr txBox="1"/>
          <p:nvPr/>
        </p:nvSpPr>
        <p:spPr>
          <a:xfrm>
            <a:off x="184594" y="2741221"/>
            <a:ext cx="209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Wall(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&gt;&gt;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Wall:Structural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선택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EFE6C-D382-73E1-5D28-9D6C0A6C05CE}"/>
              </a:ext>
            </a:extLst>
          </p:cNvPr>
          <p:cNvSpPr txBox="1"/>
          <p:nvPr/>
        </p:nvSpPr>
        <p:spPr>
          <a:xfrm>
            <a:off x="2262732" y="2694309"/>
            <a:ext cx="22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Concrete Trench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벽에 해당하는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3CE1DA-E781-C3F2-2DFC-7798D0E9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9" y="3209543"/>
            <a:ext cx="1633223" cy="11768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69A574-0B31-C9F6-3D8D-63E43A71F662}"/>
              </a:ext>
            </a:extLst>
          </p:cNvPr>
          <p:cNvSpPr/>
          <p:nvPr/>
        </p:nvSpPr>
        <p:spPr>
          <a:xfrm>
            <a:off x="926458" y="3308151"/>
            <a:ext cx="189927" cy="322669"/>
          </a:xfrm>
          <a:prstGeom prst="rect">
            <a:avLst/>
          </a:prstGeom>
          <a:solidFill>
            <a:srgbClr val="FF00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94C238-2AA5-2CB5-3B06-C80DAFB94A9E}"/>
              </a:ext>
            </a:extLst>
          </p:cNvPr>
          <p:cNvSpPr/>
          <p:nvPr/>
        </p:nvSpPr>
        <p:spPr>
          <a:xfrm>
            <a:off x="926457" y="3636616"/>
            <a:ext cx="653478" cy="179931"/>
          </a:xfrm>
          <a:prstGeom prst="rect">
            <a:avLst/>
          </a:prstGeom>
          <a:solidFill>
            <a:srgbClr val="FF00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톱니 모양의 오른쪽 화살표 58">
            <a:extLst>
              <a:ext uri="{FF2B5EF4-FFF2-40B4-BE49-F238E27FC236}">
                <a16:creationId xmlns:a16="http://schemas.microsoft.com/office/drawing/2014/main" id="{7630728E-0EFF-7A9C-2D3F-7ED65520E7C8}"/>
              </a:ext>
            </a:extLst>
          </p:cNvPr>
          <p:cNvSpPr/>
          <p:nvPr/>
        </p:nvSpPr>
        <p:spPr>
          <a:xfrm>
            <a:off x="2205774" y="3464264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톱니 모양의 오른쪽 화살표 64">
            <a:extLst>
              <a:ext uri="{FF2B5EF4-FFF2-40B4-BE49-F238E27FC236}">
                <a16:creationId xmlns:a16="http://schemas.microsoft.com/office/drawing/2014/main" id="{8DB6FE00-33B8-493F-C48D-193F8E789F2F}"/>
              </a:ext>
            </a:extLst>
          </p:cNvPr>
          <p:cNvSpPr/>
          <p:nvPr/>
        </p:nvSpPr>
        <p:spPr>
          <a:xfrm>
            <a:off x="4581781" y="3472461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AA9329-4CE9-FD40-CBD9-1FA8E7C78175}"/>
              </a:ext>
            </a:extLst>
          </p:cNvPr>
          <p:cNvSpPr txBox="1"/>
          <p:nvPr/>
        </p:nvSpPr>
        <p:spPr>
          <a:xfrm>
            <a:off x="4702964" y="2718705"/>
            <a:ext cx="192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Concrete Trench 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 두께 및 높이 등 매개변수 수정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톱니 모양의 오른쪽 화살표 66">
            <a:extLst>
              <a:ext uri="{FF2B5EF4-FFF2-40B4-BE49-F238E27FC236}">
                <a16:creationId xmlns:a16="http://schemas.microsoft.com/office/drawing/2014/main" id="{E66FDC24-B807-99BD-E0D5-CCF11FE42358}"/>
              </a:ext>
            </a:extLst>
          </p:cNvPr>
          <p:cNvSpPr/>
          <p:nvPr/>
        </p:nvSpPr>
        <p:spPr>
          <a:xfrm>
            <a:off x="6730065" y="3479770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A8532-2CA2-C87C-631D-BEC250CB1CB9}"/>
              </a:ext>
            </a:extLst>
          </p:cNvPr>
          <p:cNvSpPr txBox="1"/>
          <p:nvPr/>
        </p:nvSpPr>
        <p:spPr>
          <a:xfrm>
            <a:off x="6698657" y="2688667"/>
            <a:ext cx="18762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단면 등에서 모델링 실시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특성창에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해당 모델링에 대한 물량 표기됨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2E065E-358D-E8BF-7CFA-7265A2008236}"/>
              </a:ext>
            </a:extLst>
          </p:cNvPr>
          <p:cNvSpPr txBox="1"/>
          <p:nvPr/>
        </p:nvSpPr>
        <p:spPr>
          <a:xfrm>
            <a:off x="188787" y="4570989"/>
            <a:ext cx="27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Slab(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슬래브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Structural</a:t>
            </a: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Foundation: Slab(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구조기초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슬래브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288FE9-0126-03E7-3C23-FD3DDCA5B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09" y="5106094"/>
            <a:ext cx="2216761" cy="996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A92607-332A-B3CC-0BFA-413243980EF9}"/>
              </a:ext>
            </a:extLst>
          </p:cNvPr>
          <p:cNvSpPr/>
          <p:nvPr/>
        </p:nvSpPr>
        <p:spPr>
          <a:xfrm>
            <a:off x="818336" y="5118114"/>
            <a:ext cx="292976" cy="464794"/>
          </a:xfrm>
          <a:prstGeom prst="rect">
            <a:avLst/>
          </a:prstGeom>
          <a:solidFill>
            <a:srgbClr val="FF00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A5A31E-2592-B8B4-CF7F-7CF3A56D75F4}"/>
              </a:ext>
            </a:extLst>
          </p:cNvPr>
          <p:cNvSpPr/>
          <p:nvPr/>
        </p:nvSpPr>
        <p:spPr>
          <a:xfrm>
            <a:off x="818336" y="5569529"/>
            <a:ext cx="1173940" cy="248328"/>
          </a:xfrm>
          <a:prstGeom prst="rect">
            <a:avLst/>
          </a:prstGeom>
          <a:solidFill>
            <a:srgbClr val="FF00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톱니 모양의 오른쪽 화살표 42">
            <a:extLst>
              <a:ext uri="{FF2B5EF4-FFF2-40B4-BE49-F238E27FC236}">
                <a16:creationId xmlns:a16="http://schemas.microsoft.com/office/drawing/2014/main" id="{18FFE36B-163E-A300-C6E1-5F3186048DB9}"/>
              </a:ext>
            </a:extLst>
          </p:cNvPr>
          <p:cNvSpPr/>
          <p:nvPr/>
        </p:nvSpPr>
        <p:spPr>
          <a:xfrm>
            <a:off x="2553814" y="5461517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B3C93-A52A-EFD1-2DAB-8935ED471E92}"/>
              </a:ext>
            </a:extLst>
          </p:cNvPr>
          <p:cNvSpPr txBox="1"/>
          <p:nvPr/>
        </p:nvSpPr>
        <p:spPr>
          <a:xfrm>
            <a:off x="2805038" y="4579279"/>
            <a:ext cx="168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Concrete Trench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바닥에 해당하는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선택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톱니 모양의 오른쪽 화살표 48">
            <a:extLst>
              <a:ext uri="{FF2B5EF4-FFF2-40B4-BE49-F238E27FC236}">
                <a16:creationId xmlns:a16="http://schemas.microsoft.com/office/drawing/2014/main" id="{71AA160B-76F2-78FA-0B11-33AB02C0EEA8}"/>
              </a:ext>
            </a:extLst>
          </p:cNvPr>
          <p:cNvSpPr/>
          <p:nvPr/>
        </p:nvSpPr>
        <p:spPr>
          <a:xfrm>
            <a:off x="4451709" y="5421315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B48E15-2ED5-4248-FD21-851B204D6726}"/>
              </a:ext>
            </a:extLst>
          </p:cNvPr>
          <p:cNvSpPr txBox="1"/>
          <p:nvPr/>
        </p:nvSpPr>
        <p:spPr>
          <a:xfrm>
            <a:off x="4709930" y="4630445"/>
            <a:ext cx="168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Concrete Trench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바닥 두께 등 매개변수 수정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13C1B5-6381-8BBD-72EE-7188C5998EC1}"/>
              </a:ext>
            </a:extLst>
          </p:cNvPr>
          <p:cNvSpPr txBox="1"/>
          <p:nvPr/>
        </p:nvSpPr>
        <p:spPr>
          <a:xfrm>
            <a:off x="6538635" y="4586947"/>
            <a:ext cx="18046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단면 등에서 모델링 실시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특성창에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해당 모델링에 대한 물량 표기됨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톱니 모양의 오른쪽 화살표 52">
            <a:extLst>
              <a:ext uri="{FF2B5EF4-FFF2-40B4-BE49-F238E27FC236}">
                <a16:creationId xmlns:a16="http://schemas.microsoft.com/office/drawing/2014/main" id="{D03B9F8E-F809-B50B-FCFE-B1AD25E3DDB0}"/>
              </a:ext>
            </a:extLst>
          </p:cNvPr>
          <p:cNvSpPr/>
          <p:nvPr/>
        </p:nvSpPr>
        <p:spPr>
          <a:xfrm>
            <a:off x="6629167" y="5387416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B56B213-9F48-E728-B4C6-19DBBE37F0B8}"/>
              </a:ext>
            </a:extLst>
          </p:cNvPr>
          <p:cNvGrpSpPr/>
          <p:nvPr/>
        </p:nvGrpSpPr>
        <p:grpSpPr>
          <a:xfrm>
            <a:off x="2556390" y="3098296"/>
            <a:ext cx="1929046" cy="1163985"/>
            <a:chOff x="3159708" y="3117149"/>
            <a:chExt cx="1929046" cy="116398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C5F7166-DF06-1635-4047-5CA759A15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9708" y="3117149"/>
              <a:ext cx="1929046" cy="1163985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C5A958D-7CC1-33F2-8811-CDCE90554FF9}"/>
                </a:ext>
              </a:extLst>
            </p:cNvPr>
            <p:cNvSpPr/>
            <p:nvPr/>
          </p:nvSpPr>
          <p:spPr>
            <a:xfrm>
              <a:off x="3159708" y="3254252"/>
              <a:ext cx="1845680" cy="17993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46D47B2-191B-334E-21A1-5BDEB9C3A510}"/>
              </a:ext>
            </a:extLst>
          </p:cNvPr>
          <p:cNvGrpSpPr/>
          <p:nvPr/>
        </p:nvGrpSpPr>
        <p:grpSpPr>
          <a:xfrm>
            <a:off x="4910824" y="3176935"/>
            <a:ext cx="1718344" cy="1228110"/>
            <a:chOff x="6145738" y="3195788"/>
            <a:chExt cx="1718344" cy="122811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7EAAF50-9742-0EBB-4A68-203D02407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5739" y="3195788"/>
              <a:ext cx="1718343" cy="1228110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7B6FA5-822A-E2A1-81F4-260696187C44}"/>
                </a:ext>
              </a:extLst>
            </p:cNvPr>
            <p:cNvSpPr/>
            <p:nvPr/>
          </p:nvSpPr>
          <p:spPr>
            <a:xfrm>
              <a:off x="6145738" y="3777641"/>
              <a:ext cx="1718343" cy="62757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D1B8AE1-69B6-6A28-DFE1-F3E83DFE38D1}"/>
              </a:ext>
            </a:extLst>
          </p:cNvPr>
          <p:cNvGrpSpPr/>
          <p:nvPr/>
        </p:nvGrpSpPr>
        <p:grpSpPr>
          <a:xfrm>
            <a:off x="6988568" y="3210098"/>
            <a:ext cx="2538459" cy="539788"/>
            <a:chOff x="8921067" y="3379779"/>
            <a:chExt cx="2538459" cy="53978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390531A-3724-ABDC-90E3-1D3493A6B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21067" y="3379779"/>
              <a:ext cx="2538459" cy="539787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5D1F190-B604-0CCE-645E-B82C13A88E46}"/>
                </a:ext>
              </a:extLst>
            </p:cNvPr>
            <p:cNvSpPr/>
            <p:nvPr/>
          </p:nvSpPr>
          <p:spPr>
            <a:xfrm>
              <a:off x="8938752" y="3503019"/>
              <a:ext cx="2520774" cy="41654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26F49C1-728B-84A9-253E-2B2ADE4E637C}"/>
              </a:ext>
            </a:extLst>
          </p:cNvPr>
          <p:cNvGrpSpPr/>
          <p:nvPr/>
        </p:nvGrpSpPr>
        <p:grpSpPr>
          <a:xfrm>
            <a:off x="2964521" y="4924737"/>
            <a:ext cx="1388344" cy="1425203"/>
            <a:chOff x="3539557" y="4924733"/>
            <a:chExt cx="1388344" cy="142520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AE6318F-A2ED-92CE-E204-A35141CE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9557" y="4924733"/>
              <a:ext cx="1388344" cy="1425203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9E71DD8-9E37-5CBA-30D8-D443383C8364}"/>
                </a:ext>
              </a:extLst>
            </p:cNvPr>
            <p:cNvSpPr/>
            <p:nvPr/>
          </p:nvSpPr>
          <p:spPr>
            <a:xfrm>
              <a:off x="3539557" y="6197060"/>
              <a:ext cx="1388344" cy="15287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6F8BEB3-832D-DE26-9F00-2965A246997E}"/>
              </a:ext>
            </a:extLst>
          </p:cNvPr>
          <p:cNvGrpSpPr/>
          <p:nvPr/>
        </p:nvGrpSpPr>
        <p:grpSpPr>
          <a:xfrm>
            <a:off x="4851023" y="5110731"/>
            <a:ext cx="1687612" cy="1363826"/>
            <a:chOff x="6133068" y="4922189"/>
            <a:chExt cx="1687612" cy="1363826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C2DC56E8-074F-4FAC-BD8A-B39DF4E8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3068" y="4922189"/>
              <a:ext cx="1687612" cy="1363826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5EB4C0-BF76-F1D3-0027-0E391543DD5E}"/>
                </a:ext>
              </a:extLst>
            </p:cNvPr>
            <p:cNvSpPr/>
            <p:nvPr/>
          </p:nvSpPr>
          <p:spPr>
            <a:xfrm>
              <a:off x="6133068" y="5582904"/>
              <a:ext cx="1687612" cy="262174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0754868-C840-10EE-35DA-13FEE81D55D9}"/>
              </a:ext>
            </a:extLst>
          </p:cNvPr>
          <p:cNvGrpSpPr/>
          <p:nvPr/>
        </p:nvGrpSpPr>
        <p:grpSpPr>
          <a:xfrm>
            <a:off x="6948478" y="5293046"/>
            <a:ext cx="2538459" cy="1320884"/>
            <a:chOff x="8921066" y="4937160"/>
            <a:chExt cx="2538459" cy="1320884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B5ECD28F-E5C6-42EE-C26E-D004EB595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1066" y="4937160"/>
              <a:ext cx="2538459" cy="1320884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85EC2FC-CEB0-1FD2-5E07-E81BE4FDF3FD}"/>
                </a:ext>
              </a:extLst>
            </p:cNvPr>
            <p:cNvSpPr/>
            <p:nvPr/>
          </p:nvSpPr>
          <p:spPr>
            <a:xfrm>
              <a:off x="8931257" y="5073092"/>
              <a:ext cx="2505407" cy="114954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3AC83-D4BE-2879-B2C5-8C2905223D46}"/>
              </a:ext>
            </a:extLst>
          </p:cNvPr>
          <p:cNvSpPr/>
          <p:nvPr/>
        </p:nvSpPr>
        <p:spPr>
          <a:xfrm>
            <a:off x="285468" y="903534"/>
            <a:ext cx="316474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A-6-2. Concrete Trench Modeling</a:t>
            </a:r>
          </a:p>
        </p:txBody>
      </p:sp>
    </p:spTree>
    <p:extLst>
      <p:ext uri="{BB962C8B-B14F-4D97-AF65-F5344CB8AC3E}">
        <p14:creationId xmlns:p14="http://schemas.microsoft.com/office/powerpoint/2010/main" val="16882556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A-9 Pit, Trench Wall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Cover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설치용 턱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A-9 Pit, Trench Wall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Cover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설치용 턱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(1/1)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2EE813B-8EA7-E95B-9BB2-0BBB8541CAD8}"/>
              </a:ext>
            </a:extLst>
          </p:cNvPr>
          <p:cNvSpPr/>
          <p:nvPr/>
        </p:nvSpPr>
        <p:spPr>
          <a:xfrm>
            <a:off x="282021" y="1312485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876745-FEB0-7F39-45A4-6D10FAE4C1D0}"/>
              </a:ext>
            </a:extLst>
          </p:cNvPr>
          <p:cNvSpPr/>
          <p:nvPr/>
        </p:nvSpPr>
        <p:spPr>
          <a:xfrm>
            <a:off x="276216" y="1703051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B41D8C-BBCA-EF55-F29B-CF652FC7CA23}"/>
              </a:ext>
            </a:extLst>
          </p:cNvPr>
          <p:cNvSpPr/>
          <p:nvPr/>
        </p:nvSpPr>
        <p:spPr>
          <a:xfrm>
            <a:off x="8523134" y="918270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BD41DA-2271-DB8B-6F35-6DD1AF291B65}"/>
              </a:ext>
            </a:extLst>
          </p:cNvPr>
          <p:cNvSpPr/>
          <p:nvPr/>
        </p:nvSpPr>
        <p:spPr>
          <a:xfrm>
            <a:off x="8517757" y="3956190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34D6B1-31BE-66A7-33F6-6DFB1CC2D4F7}"/>
              </a:ext>
            </a:extLst>
          </p:cNvPr>
          <p:cNvSpPr/>
          <p:nvPr/>
        </p:nvSpPr>
        <p:spPr>
          <a:xfrm>
            <a:off x="8529027" y="4603913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398E1-A4A3-761D-9182-115A16BD7B6F}"/>
              </a:ext>
            </a:extLst>
          </p:cNvPr>
          <p:cNvSpPr txBox="1"/>
          <p:nvPr/>
        </p:nvSpPr>
        <p:spPr>
          <a:xfrm>
            <a:off x="908019" y="1309022"/>
            <a:ext cx="603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A43EA21-9995-E99A-BCBB-336827AE8C78}"/>
              </a:ext>
            </a:extLst>
          </p:cNvPr>
          <p:cNvSpPr txBox="1"/>
          <p:nvPr/>
        </p:nvSpPr>
        <p:spPr>
          <a:xfrm>
            <a:off x="8546197" y="4361544"/>
            <a:ext cx="75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AD83DEC-1DC8-54D4-B407-399526CC326F}"/>
              </a:ext>
            </a:extLst>
          </p:cNvPr>
          <p:cNvSpPr txBox="1"/>
          <p:nvPr/>
        </p:nvSpPr>
        <p:spPr>
          <a:xfrm>
            <a:off x="8529027" y="4977167"/>
            <a:ext cx="11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물량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F64AD-8964-E74B-EF85-904C24694889}"/>
              </a:ext>
            </a:extLst>
          </p:cNvPr>
          <p:cNvSpPr txBox="1"/>
          <p:nvPr/>
        </p:nvSpPr>
        <p:spPr>
          <a:xfrm>
            <a:off x="852281" y="1634799"/>
            <a:ext cx="50592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Concrete Pit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Trench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모델링은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A-6-1/A-6-2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동일하게 진행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Concrete Pit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Trench Wall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Cover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설치용 턱은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턱하부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(UG)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턱상부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(AG)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분리하여 모델링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0B0027-84F1-5D01-630F-EFD77268CE96}"/>
              </a:ext>
            </a:extLst>
          </p:cNvPr>
          <p:cNvSpPr txBox="1"/>
          <p:nvPr/>
        </p:nvSpPr>
        <p:spPr>
          <a:xfrm>
            <a:off x="8517757" y="1318975"/>
            <a:ext cx="11827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Reivt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기본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Family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28600" indent="-228600">
              <a:buAutoNum type="arabicPeriod" startAt="2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Pit, Trench Wall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Cover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설치용 턱 모델링이 필요한 경우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   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&gt;&gt; Wall(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이용하여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Concrete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턱 별도 모델링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-&gt;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턱하부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벽의 상부를 기준면으로 하여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Cover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설치용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턱상부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벽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진행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7E0DE0-D94D-296A-86BE-FF58539FED63}"/>
              </a:ext>
            </a:extLst>
          </p:cNvPr>
          <p:cNvSpPr txBox="1"/>
          <p:nvPr/>
        </p:nvSpPr>
        <p:spPr>
          <a:xfrm>
            <a:off x="353230" y="2284487"/>
            <a:ext cx="209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Structure(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&gt;&gt; Wall(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&gt;&gt; </a:t>
            </a:r>
            <a:r>
              <a:rPr lang="en-US" altLang="ko-KR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Wall:Structural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선택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C40C5E-C6F8-E85A-0B40-EEDFB4E6545C}"/>
              </a:ext>
            </a:extLst>
          </p:cNvPr>
          <p:cNvSpPr txBox="1"/>
          <p:nvPr/>
        </p:nvSpPr>
        <p:spPr>
          <a:xfrm>
            <a:off x="2846146" y="2237575"/>
            <a:ext cx="242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Pit/Trench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벽에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Cover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설치용 상부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(AG) Wall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분리하여 모델링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(Ex. W:75mm, H:75mm)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A982ABC-F265-4722-E790-52D006FF4DFE}"/>
              </a:ext>
            </a:extLst>
          </p:cNvPr>
          <p:cNvGrpSpPr/>
          <p:nvPr/>
        </p:nvGrpSpPr>
        <p:grpSpPr>
          <a:xfrm>
            <a:off x="653845" y="2752809"/>
            <a:ext cx="1633223" cy="1176816"/>
            <a:chOff x="673749" y="3228396"/>
            <a:chExt cx="1633223" cy="117681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4859DFA-942A-EA2D-1B39-45C97C64C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749" y="3228396"/>
              <a:ext cx="1633223" cy="1176816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D430225-0CDD-61BC-96DA-1F76596237E4}"/>
                </a:ext>
              </a:extLst>
            </p:cNvPr>
            <p:cNvSpPr/>
            <p:nvPr/>
          </p:nvSpPr>
          <p:spPr>
            <a:xfrm>
              <a:off x="1114998" y="3327004"/>
              <a:ext cx="189927" cy="32266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2CCA651-B1B3-EC0B-8C10-77041207DF9A}"/>
                </a:ext>
              </a:extLst>
            </p:cNvPr>
            <p:cNvSpPr/>
            <p:nvPr/>
          </p:nvSpPr>
          <p:spPr>
            <a:xfrm>
              <a:off x="1114997" y="3655469"/>
              <a:ext cx="653478" cy="17993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톱니 모양의 오른쪽 화살표 58">
            <a:extLst>
              <a:ext uri="{FF2B5EF4-FFF2-40B4-BE49-F238E27FC236}">
                <a16:creationId xmlns:a16="http://schemas.microsoft.com/office/drawing/2014/main" id="{15DD4B05-F1B5-FBF6-533E-EB930AE33F89}"/>
              </a:ext>
            </a:extLst>
          </p:cNvPr>
          <p:cNvSpPr/>
          <p:nvPr/>
        </p:nvSpPr>
        <p:spPr>
          <a:xfrm>
            <a:off x="2562947" y="3007530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3" name="톱니 모양의 오른쪽 화살표 64">
            <a:extLst>
              <a:ext uri="{FF2B5EF4-FFF2-40B4-BE49-F238E27FC236}">
                <a16:creationId xmlns:a16="http://schemas.microsoft.com/office/drawing/2014/main" id="{7E5CA01E-4D7D-F53F-3606-E0106F2D31AA}"/>
              </a:ext>
            </a:extLst>
          </p:cNvPr>
          <p:cNvSpPr/>
          <p:nvPr/>
        </p:nvSpPr>
        <p:spPr>
          <a:xfrm>
            <a:off x="5419719" y="3015727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9E02FB-3D53-7DC9-8394-F2A97FC03AFF}"/>
              </a:ext>
            </a:extLst>
          </p:cNvPr>
          <p:cNvSpPr txBox="1"/>
          <p:nvPr/>
        </p:nvSpPr>
        <p:spPr>
          <a:xfrm>
            <a:off x="5644594" y="2261971"/>
            <a:ext cx="275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Pit/Trench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턱하부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벽의 상부를 기준면으로 하여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Cover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설치용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턱상부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벽 모델링 진행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B6B1F70-CEAA-506D-3479-9DA83E48C46C}"/>
              </a:ext>
            </a:extLst>
          </p:cNvPr>
          <p:cNvGrpSpPr/>
          <p:nvPr/>
        </p:nvGrpSpPr>
        <p:grpSpPr>
          <a:xfrm>
            <a:off x="3144061" y="2648412"/>
            <a:ext cx="1963857" cy="1385610"/>
            <a:chOff x="3163965" y="3123999"/>
            <a:chExt cx="1963857" cy="138561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993FA08-99CB-FC75-ACE9-8006CC3F5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3965" y="3123999"/>
              <a:ext cx="1963857" cy="1385610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E391E40-B350-1CBB-DC1C-18EE6F037992}"/>
                </a:ext>
              </a:extLst>
            </p:cNvPr>
            <p:cNvSpPr/>
            <p:nvPr/>
          </p:nvSpPr>
          <p:spPr>
            <a:xfrm>
              <a:off x="3163965" y="3258110"/>
              <a:ext cx="1850948" cy="17993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65F0FE0-D802-4867-7446-F00E86EF77C2}"/>
              </a:ext>
            </a:extLst>
          </p:cNvPr>
          <p:cNvGrpSpPr/>
          <p:nvPr/>
        </p:nvGrpSpPr>
        <p:grpSpPr>
          <a:xfrm>
            <a:off x="6180826" y="2658785"/>
            <a:ext cx="1608774" cy="1650987"/>
            <a:chOff x="6200730" y="3134372"/>
            <a:chExt cx="1608774" cy="1650987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12B4E28-75B7-1DFC-06E9-9B7AA57E9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0730" y="3134372"/>
              <a:ext cx="1608774" cy="1650987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89DAD5-4A38-F9BB-7312-249D9B7008A8}"/>
                </a:ext>
              </a:extLst>
            </p:cNvPr>
            <p:cNvSpPr/>
            <p:nvPr/>
          </p:nvSpPr>
          <p:spPr>
            <a:xfrm>
              <a:off x="6201262" y="3835401"/>
              <a:ext cx="1608242" cy="17222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5CEB309-EB65-0704-096D-7DE1AFC35DF6}"/>
                </a:ext>
              </a:extLst>
            </p:cNvPr>
            <p:cNvSpPr/>
            <p:nvPr/>
          </p:nvSpPr>
          <p:spPr>
            <a:xfrm>
              <a:off x="6200730" y="4173106"/>
              <a:ext cx="1608242" cy="17222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톱니 모양의 오른쪽 화살표 66">
            <a:extLst>
              <a:ext uri="{FF2B5EF4-FFF2-40B4-BE49-F238E27FC236}">
                <a16:creationId xmlns:a16="http://schemas.microsoft.com/office/drawing/2014/main" id="{ACA79CC4-1998-0215-892C-79C9DF56A29E}"/>
              </a:ext>
            </a:extLst>
          </p:cNvPr>
          <p:cNvSpPr/>
          <p:nvPr/>
        </p:nvSpPr>
        <p:spPr>
          <a:xfrm>
            <a:off x="413203" y="5072278"/>
            <a:ext cx="216024" cy="216024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910479-F64D-3C26-96C2-64B7EAC9F23D}"/>
              </a:ext>
            </a:extLst>
          </p:cNvPr>
          <p:cNvSpPr txBox="1"/>
          <p:nvPr/>
        </p:nvSpPr>
        <p:spPr>
          <a:xfrm>
            <a:off x="922160" y="4318833"/>
            <a:ext cx="266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단면 등에서 모델링 실시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특성창에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해당 모델링에 대한 물량 표기됨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F22A0093-9A60-863F-B73A-173F45AEE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661" y="4327810"/>
            <a:ext cx="1256937" cy="217198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86FE844-131F-A56B-EF38-04DB8929C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918" y="4440611"/>
            <a:ext cx="1891555" cy="1946383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17A44843-FAB9-9198-3DEC-ADF00C2CB256}"/>
              </a:ext>
            </a:extLst>
          </p:cNvPr>
          <p:cNvGrpSpPr/>
          <p:nvPr/>
        </p:nvGrpSpPr>
        <p:grpSpPr>
          <a:xfrm>
            <a:off x="1024791" y="4786782"/>
            <a:ext cx="2488898" cy="532307"/>
            <a:chOff x="8906504" y="3213127"/>
            <a:chExt cx="2488898" cy="532307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BA089BF-CAED-E60A-F873-3EC65588D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6504" y="3213127"/>
              <a:ext cx="2488898" cy="532307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48BC353-C979-422C-6B2A-E114BD6D1CDE}"/>
                </a:ext>
              </a:extLst>
            </p:cNvPr>
            <p:cNvSpPr/>
            <p:nvPr/>
          </p:nvSpPr>
          <p:spPr>
            <a:xfrm>
              <a:off x="8906504" y="3348074"/>
              <a:ext cx="2488898" cy="39735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B85D20-6ADA-B277-B132-5F10DE48DBD1}"/>
              </a:ext>
            </a:extLst>
          </p:cNvPr>
          <p:cNvSpPr/>
          <p:nvPr/>
        </p:nvSpPr>
        <p:spPr>
          <a:xfrm>
            <a:off x="285468" y="903534"/>
            <a:ext cx="3777485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A-6-3. Pit, Trench Wall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Cover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설치용 턱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4679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D-1. SOG Haunch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4240698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0F6E17-F940-2903-BEA4-E7B075A65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7"/>
          <a:stretch/>
        </p:blipFill>
        <p:spPr>
          <a:xfrm>
            <a:off x="1290201" y="4782691"/>
            <a:ext cx="1896486" cy="17192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6B8485-707A-B8FA-246D-FC48785D7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921" y="4946363"/>
            <a:ext cx="953260" cy="1633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94BE22-A6B6-65B2-3B1E-8E014CC92207}"/>
              </a:ext>
            </a:extLst>
          </p:cNvPr>
          <p:cNvSpPr txBox="1"/>
          <p:nvPr/>
        </p:nvSpPr>
        <p:spPr>
          <a:xfrm>
            <a:off x="955976" y="4200032"/>
            <a:ext cx="407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 In-Place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 A-6. Trench &amp; Ditch Family Solution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 동일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61D3F-E61F-B34A-0F97-5095BD6CAA8A}"/>
              </a:ext>
            </a:extLst>
          </p:cNvPr>
          <p:cNvSpPr txBox="1"/>
          <p:nvPr/>
        </p:nvSpPr>
        <p:spPr>
          <a:xfrm>
            <a:off x="8504423" y="1356598"/>
            <a:ext cx="119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 In-Place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통해 모델링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C3BCB4-683F-0FBA-EA0D-0B562C3DBFE0}"/>
              </a:ext>
            </a:extLst>
          </p:cNvPr>
          <p:cNvSpPr txBox="1"/>
          <p:nvPr/>
        </p:nvSpPr>
        <p:spPr>
          <a:xfrm>
            <a:off x="8571410" y="3688569"/>
            <a:ext cx="1032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FE9DE5-8D0B-A3C3-028A-DA39A66CB7AF}"/>
              </a:ext>
            </a:extLst>
          </p:cNvPr>
          <p:cNvSpPr txBox="1"/>
          <p:nvPr/>
        </p:nvSpPr>
        <p:spPr>
          <a:xfrm>
            <a:off x="8504423" y="4871792"/>
            <a:ext cx="109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산출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BC153-2AAB-472A-1637-F59529640944}"/>
              </a:ext>
            </a:extLst>
          </p:cNvPr>
          <p:cNvSpPr txBox="1"/>
          <p:nvPr/>
        </p:nvSpPr>
        <p:spPr>
          <a:xfrm>
            <a:off x="976410" y="1298850"/>
            <a:ext cx="407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Haunch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Slab Edge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기능은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Slab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모서리부에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구속되어 형태 조작이 어려움</a:t>
            </a:r>
            <a:endParaRPr lang="en-US" altLang="ko-KR" sz="900" strike="sngStrike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106D06-D758-C7D2-26D5-27876706E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5" y="2233001"/>
            <a:ext cx="2053255" cy="1669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1AE77-9935-124F-67C7-113DCB6D594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2" t="18128" r="24400" b="2695"/>
          <a:stretch/>
        </p:blipFill>
        <p:spPr>
          <a:xfrm>
            <a:off x="3092710" y="2247635"/>
            <a:ext cx="2058827" cy="1687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80E106-E568-1C75-D85F-1E984A768B43}"/>
              </a:ext>
            </a:extLst>
          </p:cNvPr>
          <p:cNvSpPr txBox="1"/>
          <p:nvPr/>
        </p:nvSpPr>
        <p:spPr>
          <a:xfrm>
            <a:off x="385717" y="1869406"/>
            <a:ext cx="1008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Hunch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경계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798563-9103-4C15-F56D-DC2FF0F2C283}"/>
              </a:ext>
            </a:extLst>
          </p:cNvPr>
          <p:cNvSpPr txBox="1"/>
          <p:nvPr/>
        </p:nvSpPr>
        <p:spPr>
          <a:xfrm>
            <a:off x="2991555" y="1869406"/>
            <a:ext cx="11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경계 편집 어려움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3" name="꺾인 연결선 3">
            <a:extLst>
              <a:ext uri="{FF2B5EF4-FFF2-40B4-BE49-F238E27FC236}">
                <a16:creationId xmlns:a16="http://schemas.microsoft.com/office/drawing/2014/main" id="{1CB38DAE-64B6-855C-959B-4F58703044BC}"/>
              </a:ext>
            </a:extLst>
          </p:cNvPr>
          <p:cNvCxnSpPr/>
          <p:nvPr/>
        </p:nvCxnSpPr>
        <p:spPr>
          <a:xfrm rot="10800000" flipV="1">
            <a:off x="2022891" y="4746220"/>
            <a:ext cx="225421" cy="28535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FB4408D-A893-6763-DB66-F8CA79F650F0}"/>
              </a:ext>
            </a:extLst>
          </p:cNvPr>
          <p:cNvSpPr txBox="1"/>
          <p:nvPr/>
        </p:nvSpPr>
        <p:spPr>
          <a:xfrm>
            <a:off x="2195885" y="4644215"/>
            <a:ext cx="30164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 In-Place 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적용하여 자유롭게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Slab Edge 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가능함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1185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7" y="903534"/>
            <a:ext cx="3947167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D-2. Ramp &amp; Pathway Haunch Stoop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3287715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1E69B4-7A3C-DF16-CB8C-9457DEB7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161" y="4176416"/>
            <a:ext cx="351227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BDDF80-CFB8-C4A7-E5A4-0E8DD6FB4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588" y="1323474"/>
            <a:ext cx="1799843" cy="158417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15F494-953B-7CB8-2DE1-7EB5BE8ADB44}"/>
              </a:ext>
            </a:extLst>
          </p:cNvPr>
          <p:cNvGrpSpPr/>
          <p:nvPr/>
        </p:nvGrpSpPr>
        <p:grpSpPr>
          <a:xfrm>
            <a:off x="5223618" y="1381257"/>
            <a:ext cx="2178461" cy="1465281"/>
            <a:chOff x="1682132" y="4163459"/>
            <a:chExt cx="2178461" cy="146528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5052837-B0AC-44BF-FE1B-2B0142F8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2132" y="4163459"/>
              <a:ext cx="2178461" cy="914355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6F224A6-1BCF-D974-CC49-3CD7D53A1D34}"/>
                </a:ext>
              </a:extLst>
            </p:cNvPr>
            <p:cNvCxnSpPr/>
            <p:nvPr/>
          </p:nvCxnSpPr>
          <p:spPr>
            <a:xfrm flipV="1">
              <a:off x="2276416" y="4809100"/>
              <a:ext cx="240259" cy="23367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1EC2F99-1C5C-E76C-1A1B-34E7FDF83F91}"/>
                </a:ext>
              </a:extLst>
            </p:cNvPr>
            <p:cNvCxnSpPr/>
            <p:nvPr/>
          </p:nvCxnSpPr>
          <p:spPr>
            <a:xfrm flipV="1">
              <a:off x="3570769" y="4690489"/>
              <a:ext cx="144636" cy="17015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2545B8F-51DB-F2D3-D3CF-677C4C058C60}"/>
                </a:ext>
              </a:extLst>
            </p:cNvPr>
            <p:cNvCxnSpPr/>
            <p:nvPr/>
          </p:nvCxnSpPr>
          <p:spPr>
            <a:xfrm flipV="1">
              <a:off x="2924481" y="4707501"/>
              <a:ext cx="0" cy="63321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EC41848-668D-C6D2-DE90-F3D433145F05}"/>
                </a:ext>
              </a:extLst>
            </p:cNvPr>
            <p:cNvCxnSpPr/>
            <p:nvPr/>
          </p:nvCxnSpPr>
          <p:spPr>
            <a:xfrm flipV="1">
              <a:off x="2586517" y="4580502"/>
              <a:ext cx="838200" cy="82549"/>
            </a:xfrm>
            <a:prstGeom prst="line">
              <a:avLst/>
            </a:prstGeom>
            <a:ln w="158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68357C-7432-AB45-D3EC-AA15B644E061}"/>
                </a:ext>
              </a:extLst>
            </p:cNvPr>
            <p:cNvSpPr txBox="1"/>
            <p:nvPr/>
          </p:nvSpPr>
          <p:spPr>
            <a:xfrm>
              <a:off x="2206613" y="5397908"/>
              <a:ext cx="15099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측면 </a:t>
              </a:r>
              <a:r>
                <a:rPr lang="en-US" altLang="ko-KR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Slab Edge </a:t>
              </a:r>
              <a:r>
                <a:rPr lang="ko-KR" altLang="en-US" sz="9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적용 불가</a:t>
              </a:r>
              <a:endPara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A2A0E4D-468C-E927-266B-24F0146DA9FA}"/>
              </a:ext>
            </a:extLst>
          </p:cNvPr>
          <p:cNvSpPr txBox="1"/>
          <p:nvPr/>
        </p:nvSpPr>
        <p:spPr>
          <a:xfrm>
            <a:off x="950476" y="1271984"/>
            <a:ext cx="24136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Hunch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Slope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적용 시 측면 적용 불가능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기울기 조절 시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하부면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수평 적용 불가능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3DF272-C44E-B4C0-51CD-82DED6C01AF1}"/>
              </a:ext>
            </a:extLst>
          </p:cNvPr>
          <p:cNvSpPr txBox="1"/>
          <p:nvPr/>
        </p:nvSpPr>
        <p:spPr>
          <a:xfrm>
            <a:off x="8483714" y="1291593"/>
            <a:ext cx="1327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업체에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Ramp/Haunch Stoop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모델링 요청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또는 내부적으로 작성한 패밀리를 업체 송부하여 편집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사용하도록 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AC8F3B-CE5E-20F4-E6C1-9937B2E1D8BE}"/>
              </a:ext>
            </a:extLst>
          </p:cNvPr>
          <p:cNvSpPr txBox="1"/>
          <p:nvPr/>
        </p:nvSpPr>
        <p:spPr>
          <a:xfrm>
            <a:off x="947608" y="3269358"/>
            <a:ext cx="40711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업체에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Ramp/Haunch Stoop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대한 모델링 요청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또는 내부적으로 작성한 패밀리를 업체 송부하여 편집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사용하도록 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※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작성한 패밀리는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100%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완벽한 파일이 아님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8F108B-FCBA-CC93-55A9-68CB0A1A4565}"/>
              </a:ext>
            </a:extLst>
          </p:cNvPr>
          <p:cNvSpPr txBox="1"/>
          <p:nvPr/>
        </p:nvSpPr>
        <p:spPr>
          <a:xfrm>
            <a:off x="8520972" y="3702656"/>
            <a:ext cx="466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57A1EF-E894-EFEC-04D0-9F7F8574F991}"/>
              </a:ext>
            </a:extLst>
          </p:cNvPr>
          <p:cNvSpPr txBox="1"/>
          <p:nvPr/>
        </p:nvSpPr>
        <p:spPr>
          <a:xfrm>
            <a:off x="8500735" y="4834862"/>
            <a:ext cx="888717" cy="51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물량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사용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FF75644-C953-F111-80AF-7FAA6633E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83" y="4250992"/>
            <a:ext cx="1496778" cy="216000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5FC05B-2CF5-6353-0932-EB308974CE99}"/>
              </a:ext>
            </a:extLst>
          </p:cNvPr>
          <p:cNvGrpSpPr/>
          <p:nvPr/>
        </p:nvGrpSpPr>
        <p:grpSpPr>
          <a:xfrm>
            <a:off x="5197054" y="4325511"/>
            <a:ext cx="2908632" cy="1980000"/>
            <a:chOff x="4866321" y="4325511"/>
            <a:chExt cx="2908632" cy="198000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848C48B-E932-079D-E0C3-F3A7EE8C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6321" y="4325511"/>
              <a:ext cx="2901637" cy="198000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1737E59-46BE-6B18-7C08-AC7F4695FCE8}"/>
                </a:ext>
              </a:extLst>
            </p:cNvPr>
            <p:cNvSpPr/>
            <p:nvPr/>
          </p:nvSpPr>
          <p:spPr>
            <a:xfrm>
              <a:off x="4956970" y="5406193"/>
              <a:ext cx="2810988" cy="38013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2102B3-7957-3ADB-BEF3-BEB5B98AC4EF}"/>
                </a:ext>
              </a:extLst>
            </p:cNvPr>
            <p:cNvSpPr txBox="1"/>
            <p:nvPr/>
          </p:nvSpPr>
          <p:spPr>
            <a:xfrm>
              <a:off x="6381491" y="5153234"/>
              <a:ext cx="139346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사용자 입력이 필요한 부분</a:t>
              </a:r>
              <a:endPara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5069EF-3880-72F1-6B3E-51CC080B4E33}"/>
              </a:ext>
            </a:extLst>
          </p:cNvPr>
          <p:cNvSpPr/>
          <p:nvPr/>
        </p:nvSpPr>
        <p:spPr>
          <a:xfrm>
            <a:off x="3070830" y="4505735"/>
            <a:ext cx="809399" cy="20782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C530986-EED1-C3EB-E08A-A16FD19AA30B}"/>
              </a:ext>
            </a:extLst>
          </p:cNvPr>
          <p:cNvSpPr/>
          <p:nvPr/>
        </p:nvSpPr>
        <p:spPr>
          <a:xfrm>
            <a:off x="751363" y="4300908"/>
            <a:ext cx="565374" cy="15404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547E87-0CF8-96D9-FBAE-8BAD1E494997}"/>
              </a:ext>
            </a:extLst>
          </p:cNvPr>
          <p:cNvSpPr/>
          <p:nvPr/>
        </p:nvSpPr>
        <p:spPr>
          <a:xfrm>
            <a:off x="1967005" y="4576572"/>
            <a:ext cx="213475" cy="6537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DFF3E20-CC80-2E80-2995-E77B800C1137}"/>
              </a:ext>
            </a:extLst>
          </p:cNvPr>
          <p:cNvSpPr/>
          <p:nvPr/>
        </p:nvSpPr>
        <p:spPr>
          <a:xfrm>
            <a:off x="4790754" y="4288732"/>
            <a:ext cx="213475" cy="8538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19">
            <a:extLst>
              <a:ext uri="{FF2B5EF4-FFF2-40B4-BE49-F238E27FC236}">
                <a16:creationId xmlns:a16="http://schemas.microsoft.com/office/drawing/2014/main" id="{CA5B6F5A-D4DB-0B0F-1FB1-404F15C23459}"/>
              </a:ext>
            </a:extLst>
          </p:cNvPr>
          <p:cNvSpPr/>
          <p:nvPr/>
        </p:nvSpPr>
        <p:spPr>
          <a:xfrm>
            <a:off x="2716115" y="5407025"/>
            <a:ext cx="1476375" cy="330200"/>
          </a:xfrm>
          <a:custGeom>
            <a:avLst/>
            <a:gdLst>
              <a:gd name="connsiteX0" fmla="*/ 0 w 1476375"/>
              <a:gd name="connsiteY0" fmla="*/ 330200 h 330200"/>
              <a:gd name="connsiteX1" fmla="*/ 1476375 w 1476375"/>
              <a:gd name="connsiteY1" fmla="*/ 136525 h 330200"/>
              <a:gd name="connsiteX2" fmla="*/ 1333500 w 1476375"/>
              <a:gd name="connsiteY2" fmla="*/ 0 h 330200"/>
              <a:gd name="connsiteX3" fmla="*/ 130175 w 1476375"/>
              <a:gd name="connsiteY3" fmla="*/ 98425 h 330200"/>
              <a:gd name="connsiteX4" fmla="*/ 0 w 1476375"/>
              <a:gd name="connsiteY4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6375" h="330200">
                <a:moveTo>
                  <a:pt x="0" y="330200"/>
                </a:moveTo>
                <a:lnTo>
                  <a:pt x="1476375" y="136525"/>
                </a:lnTo>
                <a:lnTo>
                  <a:pt x="1333500" y="0"/>
                </a:lnTo>
                <a:lnTo>
                  <a:pt x="130175" y="98425"/>
                </a:lnTo>
                <a:lnTo>
                  <a:pt x="0" y="33020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22">
            <a:extLst>
              <a:ext uri="{FF2B5EF4-FFF2-40B4-BE49-F238E27FC236}">
                <a16:creationId xmlns:a16="http://schemas.microsoft.com/office/drawing/2014/main" id="{FC746585-7721-C5BD-125C-DA0986BAA0A4}"/>
              </a:ext>
            </a:extLst>
          </p:cNvPr>
          <p:cNvCxnSpPr/>
          <p:nvPr/>
        </p:nvCxnSpPr>
        <p:spPr>
          <a:xfrm rot="10800000">
            <a:off x="2864051" y="5664621"/>
            <a:ext cx="193101" cy="55665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4C3ED7A-1911-6FDC-CAAD-17426C9FC72C}"/>
              </a:ext>
            </a:extLst>
          </p:cNvPr>
          <p:cNvSpPr txBox="1"/>
          <p:nvPr/>
        </p:nvSpPr>
        <p:spPr>
          <a:xfrm>
            <a:off x="2955840" y="6112160"/>
            <a:ext cx="1468426" cy="307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업체에서 추가 편집 필요한 부분</a:t>
            </a:r>
            <a:endParaRPr lang="en-US" altLang="ko-KR" sz="8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8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(Void </a:t>
            </a:r>
            <a:r>
              <a:rPr lang="ko-KR" altLang="en-US" sz="8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처리</a:t>
            </a:r>
            <a:r>
              <a:rPr lang="en-US" altLang="ko-KR" sz="8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6CA9C5-0E6E-BA00-F13A-7481B91A27F2}"/>
              </a:ext>
            </a:extLst>
          </p:cNvPr>
          <p:cNvSpPr txBox="1"/>
          <p:nvPr/>
        </p:nvSpPr>
        <p:spPr>
          <a:xfrm>
            <a:off x="341890" y="4046458"/>
            <a:ext cx="121143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내부 작성한 패밀리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7968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337213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D-3. Slab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두께 변화되는 부분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344117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504649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3222603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9EF12-2693-D610-5DD0-53F0D993155B}"/>
              </a:ext>
            </a:extLst>
          </p:cNvPr>
          <p:cNvSpPr txBox="1"/>
          <p:nvPr/>
        </p:nvSpPr>
        <p:spPr>
          <a:xfrm>
            <a:off x="904316" y="1260255"/>
            <a:ext cx="213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Slab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두께 변화되는 부분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 영향없이 작성할 수 있는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29BA0C-062A-49AA-8C32-44201D87B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27" y="1680426"/>
            <a:ext cx="4091474" cy="1365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A8609-BF3A-B181-5BC3-27C476518AB4}"/>
              </a:ext>
            </a:extLst>
          </p:cNvPr>
          <p:cNvSpPr txBox="1"/>
          <p:nvPr/>
        </p:nvSpPr>
        <p:spPr>
          <a:xfrm>
            <a:off x="896925" y="3267974"/>
            <a:ext cx="27606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Equip. Pad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SOG, Thickened Area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별도 모델링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19CFC6-9C41-6976-A91D-771F6C3D5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16"/>
          <a:stretch/>
        </p:blipFill>
        <p:spPr>
          <a:xfrm>
            <a:off x="343038" y="4370173"/>
            <a:ext cx="3725868" cy="16321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91D714D-A652-B954-8878-73DE580BA3FE}"/>
              </a:ext>
            </a:extLst>
          </p:cNvPr>
          <p:cNvSpPr/>
          <p:nvPr/>
        </p:nvSpPr>
        <p:spPr>
          <a:xfrm>
            <a:off x="1170922" y="5021225"/>
            <a:ext cx="2013744" cy="157249"/>
          </a:xfrm>
          <a:prstGeom prst="rect">
            <a:avLst/>
          </a:prstGeom>
          <a:solidFill>
            <a:srgbClr val="FF0000">
              <a:alpha val="30000"/>
            </a:srgb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B933F0-1176-EA56-C484-0AF8304495AC}"/>
              </a:ext>
            </a:extLst>
          </p:cNvPr>
          <p:cNvSpPr/>
          <p:nvPr/>
        </p:nvSpPr>
        <p:spPr>
          <a:xfrm>
            <a:off x="1788142" y="4846891"/>
            <a:ext cx="771684" cy="172490"/>
          </a:xfrm>
          <a:prstGeom prst="rect">
            <a:avLst/>
          </a:prstGeom>
          <a:solidFill>
            <a:srgbClr val="00B0F0">
              <a:alpha val="30000"/>
            </a:srgbClr>
          </a:solidFill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25">
            <a:extLst>
              <a:ext uri="{FF2B5EF4-FFF2-40B4-BE49-F238E27FC236}">
                <a16:creationId xmlns:a16="http://schemas.microsoft.com/office/drawing/2014/main" id="{78C66830-459D-693A-8A1F-24BB994458C9}"/>
              </a:ext>
            </a:extLst>
          </p:cNvPr>
          <p:cNvSpPr/>
          <p:nvPr/>
        </p:nvSpPr>
        <p:spPr>
          <a:xfrm>
            <a:off x="1324116" y="5186042"/>
            <a:ext cx="1708150" cy="158750"/>
          </a:xfrm>
          <a:custGeom>
            <a:avLst/>
            <a:gdLst>
              <a:gd name="connsiteX0" fmla="*/ 0 w 1708150"/>
              <a:gd name="connsiteY0" fmla="*/ 0 h 158750"/>
              <a:gd name="connsiteX1" fmla="*/ 158750 w 1708150"/>
              <a:gd name="connsiteY1" fmla="*/ 158750 h 158750"/>
              <a:gd name="connsiteX2" fmla="*/ 1555750 w 1708150"/>
              <a:gd name="connsiteY2" fmla="*/ 158750 h 158750"/>
              <a:gd name="connsiteX3" fmla="*/ 1708150 w 1708150"/>
              <a:gd name="connsiteY3" fmla="*/ 6350 h 158750"/>
              <a:gd name="connsiteX4" fmla="*/ 0 w 1708150"/>
              <a:gd name="connsiteY4" fmla="*/ 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8150" h="158750">
                <a:moveTo>
                  <a:pt x="0" y="0"/>
                </a:moveTo>
                <a:lnTo>
                  <a:pt x="158750" y="158750"/>
                </a:lnTo>
                <a:lnTo>
                  <a:pt x="1555750" y="158750"/>
                </a:lnTo>
                <a:lnTo>
                  <a:pt x="170815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30000"/>
            </a:srgbClr>
          </a:solidFill>
          <a:ln w="1905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100B2-CE2A-CA8E-8E42-077186B23AB5}"/>
              </a:ext>
            </a:extLst>
          </p:cNvPr>
          <p:cNvSpPr txBox="1"/>
          <p:nvPr/>
        </p:nvSpPr>
        <p:spPr>
          <a:xfrm>
            <a:off x="2315879" y="6045139"/>
            <a:ext cx="21417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Lean Concrete – Dynamo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5" name="꺾인 연결선 4">
            <a:extLst>
              <a:ext uri="{FF2B5EF4-FFF2-40B4-BE49-F238E27FC236}">
                <a16:creationId xmlns:a16="http://schemas.microsoft.com/office/drawing/2014/main" id="{FF4E50C8-6349-693B-210C-D6FCBD5CC58F}"/>
              </a:ext>
            </a:extLst>
          </p:cNvPr>
          <p:cNvCxnSpPr>
            <a:endCxn id="11" idx="0"/>
          </p:cNvCxnSpPr>
          <p:nvPr/>
        </p:nvCxnSpPr>
        <p:spPr>
          <a:xfrm rot="10800000" flipV="1">
            <a:off x="2173985" y="4204675"/>
            <a:ext cx="697285" cy="64221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6F79A0-651F-372C-3BE5-6A5362780D09}"/>
              </a:ext>
            </a:extLst>
          </p:cNvPr>
          <p:cNvSpPr txBox="1"/>
          <p:nvPr/>
        </p:nvSpPr>
        <p:spPr>
          <a:xfrm>
            <a:off x="2820516" y="4094637"/>
            <a:ext cx="188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Equipment Pad 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</a:t>
            </a:r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(Structure &gt;&gt; Foundation Slab)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4D820DF-C345-D1C7-DACC-368BA9D4CF78}"/>
              </a:ext>
            </a:extLst>
          </p:cNvPr>
          <p:cNvCxnSpPr>
            <a:cxnSpLocks/>
          </p:cNvCxnSpPr>
          <p:nvPr/>
        </p:nvCxnSpPr>
        <p:spPr>
          <a:xfrm flipH="1">
            <a:off x="3189071" y="5096184"/>
            <a:ext cx="4685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0E287F-ACBC-0905-A233-6D9131DB2409}"/>
              </a:ext>
            </a:extLst>
          </p:cNvPr>
          <p:cNvSpPr txBox="1"/>
          <p:nvPr/>
        </p:nvSpPr>
        <p:spPr>
          <a:xfrm>
            <a:off x="3434261" y="4983586"/>
            <a:ext cx="187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SOG </a:t>
            </a:r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 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(Structure &gt;&gt; Foundation Slab)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8A8E75-4126-5C5C-28AD-54962678CB65}"/>
              </a:ext>
            </a:extLst>
          </p:cNvPr>
          <p:cNvSpPr txBox="1"/>
          <p:nvPr/>
        </p:nvSpPr>
        <p:spPr>
          <a:xfrm>
            <a:off x="3167438" y="5572033"/>
            <a:ext cx="214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별도 패밀리 적용</a:t>
            </a:r>
            <a:endParaRPr lang="en-US" altLang="ko-KR" sz="90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(Category &gt;&gt; Structural Foundations)</a:t>
            </a:r>
          </a:p>
        </p:txBody>
      </p:sp>
      <p:cxnSp>
        <p:nvCxnSpPr>
          <p:cNvPr id="20" name="꺾인 연결선 49">
            <a:extLst>
              <a:ext uri="{FF2B5EF4-FFF2-40B4-BE49-F238E27FC236}">
                <a16:creationId xmlns:a16="http://schemas.microsoft.com/office/drawing/2014/main" id="{ED1B8B30-E038-79A0-B413-64683DCCBFB7}"/>
              </a:ext>
            </a:extLst>
          </p:cNvPr>
          <p:cNvCxnSpPr>
            <a:stCxn id="19" idx="1"/>
          </p:cNvCxnSpPr>
          <p:nvPr/>
        </p:nvCxnSpPr>
        <p:spPr>
          <a:xfrm rot="10800000">
            <a:off x="2333194" y="5339995"/>
            <a:ext cx="834244" cy="416705"/>
          </a:xfrm>
          <a:prstGeom prst="bentConnector3">
            <a:avLst>
              <a:gd name="adj1" fmla="val 9998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57">
            <a:extLst>
              <a:ext uri="{FF2B5EF4-FFF2-40B4-BE49-F238E27FC236}">
                <a16:creationId xmlns:a16="http://schemas.microsoft.com/office/drawing/2014/main" id="{BECAB255-B47C-6FED-1A51-0B716E8B7FCC}"/>
              </a:ext>
            </a:extLst>
          </p:cNvPr>
          <p:cNvCxnSpPr>
            <a:stCxn id="14" idx="1"/>
          </p:cNvCxnSpPr>
          <p:nvPr/>
        </p:nvCxnSpPr>
        <p:spPr>
          <a:xfrm rot="10800000">
            <a:off x="1701625" y="5414967"/>
            <a:ext cx="614255" cy="7455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108">
            <a:extLst>
              <a:ext uri="{FF2B5EF4-FFF2-40B4-BE49-F238E27FC236}">
                <a16:creationId xmlns:a16="http://schemas.microsoft.com/office/drawing/2014/main" id="{8CD4CCC1-E398-451B-F65C-529CF74305CD}"/>
              </a:ext>
            </a:extLst>
          </p:cNvPr>
          <p:cNvCxnSpPr>
            <a:cxnSpLocks/>
          </p:cNvCxnSpPr>
          <p:nvPr/>
        </p:nvCxnSpPr>
        <p:spPr>
          <a:xfrm flipV="1">
            <a:off x="4924770" y="1291156"/>
            <a:ext cx="443977" cy="44655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C5C862-4588-FD2B-247A-A8F91B7FE2CC}"/>
              </a:ext>
            </a:extLst>
          </p:cNvPr>
          <p:cNvSpPr txBox="1"/>
          <p:nvPr/>
        </p:nvSpPr>
        <p:spPr>
          <a:xfrm>
            <a:off x="5349020" y="981320"/>
            <a:ext cx="2830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작성한 패밀리 사용 및 모델링 방법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작성한 패밀리에 길이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폭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기초 두께 값 입력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자동적으로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a, b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값이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계산되어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헌치가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생성된 모델을 원하는 곳에 배치 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01D1350-9747-7341-3CA0-8C57054625BD}"/>
              </a:ext>
            </a:extLst>
          </p:cNvPr>
          <p:cNvGrpSpPr/>
          <p:nvPr/>
        </p:nvGrpSpPr>
        <p:grpSpPr>
          <a:xfrm>
            <a:off x="5275796" y="1928388"/>
            <a:ext cx="2941995" cy="2470921"/>
            <a:chOff x="6142346" y="2061136"/>
            <a:chExt cx="2941995" cy="24709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EBAB72A-9319-095B-3EB1-EC865643D3DA}"/>
                </a:ext>
              </a:extLst>
            </p:cNvPr>
            <p:cNvGrpSpPr/>
            <p:nvPr/>
          </p:nvGrpSpPr>
          <p:grpSpPr>
            <a:xfrm>
              <a:off x="6142346" y="2061136"/>
              <a:ext cx="2941995" cy="2470921"/>
              <a:chOff x="6029286" y="1789382"/>
              <a:chExt cx="3559815" cy="298981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3D881DF-A072-0062-90D8-6AE186F6B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9286" y="1789382"/>
                <a:ext cx="3559815" cy="2989814"/>
              </a:xfrm>
              <a:prstGeom prst="rect">
                <a:avLst/>
              </a:prstGeom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A870D5C-DE66-74B9-DC4D-B166C87632C1}"/>
                  </a:ext>
                </a:extLst>
              </p:cNvPr>
              <p:cNvSpPr/>
              <p:nvPr/>
            </p:nvSpPr>
            <p:spPr>
              <a:xfrm>
                <a:off x="6128773" y="3008883"/>
                <a:ext cx="3401296" cy="311393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4533A41-C225-2669-FFEF-05563907BAAB}"/>
                  </a:ext>
                </a:extLst>
              </p:cNvPr>
              <p:cNvSpPr/>
              <p:nvPr/>
            </p:nvSpPr>
            <p:spPr>
              <a:xfrm>
                <a:off x="6128773" y="3316787"/>
                <a:ext cx="3401296" cy="197466"/>
              </a:xfrm>
              <a:prstGeom prst="rect">
                <a:avLst/>
              </a:prstGeom>
              <a:solidFill>
                <a:srgbClr val="00B0F0">
                  <a:alpha val="2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EC5C12-9528-A0A6-E547-1D50384C463C}"/>
                </a:ext>
              </a:extLst>
            </p:cNvPr>
            <p:cNvSpPr txBox="1"/>
            <p:nvPr/>
          </p:nvSpPr>
          <p:spPr>
            <a:xfrm>
              <a:off x="6215187" y="2816029"/>
              <a:ext cx="139346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사용자 입력이 필요한 부분</a:t>
              </a:r>
              <a:endPara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F85114-C35A-1BD3-25EB-27D1F0B41433}"/>
                </a:ext>
              </a:extLst>
            </p:cNvPr>
            <p:cNvSpPr txBox="1"/>
            <p:nvPr/>
          </p:nvSpPr>
          <p:spPr>
            <a:xfrm>
              <a:off x="6248327" y="3520217"/>
              <a:ext cx="115162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자동 계산되는 부분</a:t>
              </a:r>
              <a:endPara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5043791-111F-AAD5-1D68-702A6EE5BE87}"/>
              </a:ext>
            </a:extLst>
          </p:cNvPr>
          <p:cNvGrpSpPr/>
          <p:nvPr/>
        </p:nvGrpSpPr>
        <p:grpSpPr>
          <a:xfrm>
            <a:off x="5457264" y="4712077"/>
            <a:ext cx="2623224" cy="1106680"/>
            <a:chOff x="9155622" y="2936246"/>
            <a:chExt cx="2623224" cy="110668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A144677-2B54-BF83-2EA4-5B87192C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2435" y="2936246"/>
              <a:ext cx="2566411" cy="110668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BED148-9EB7-4D71-81FB-E62B28C68F74}"/>
                </a:ext>
              </a:extLst>
            </p:cNvPr>
            <p:cNvSpPr txBox="1"/>
            <p:nvPr/>
          </p:nvSpPr>
          <p:spPr>
            <a:xfrm rot="653489">
              <a:off x="9753212" y="3823713"/>
              <a:ext cx="558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Length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816E00E-E88F-A4E4-3969-75BD18319820}"/>
                </a:ext>
              </a:extLst>
            </p:cNvPr>
            <p:cNvCxnSpPr/>
            <p:nvPr/>
          </p:nvCxnSpPr>
          <p:spPr>
            <a:xfrm flipV="1">
              <a:off x="9405938" y="3706803"/>
              <a:ext cx="116680" cy="7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C4C7341-409E-7A78-05E8-9DAF416DA8AB}"/>
                </a:ext>
              </a:extLst>
            </p:cNvPr>
            <p:cNvCxnSpPr/>
            <p:nvPr/>
          </p:nvCxnSpPr>
          <p:spPr>
            <a:xfrm flipV="1">
              <a:off x="10644188" y="3916353"/>
              <a:ext cx="116680" cy="7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BA04627-FF0B-DA27-54F9-4BAFE2B970EE}"/>
                </a:ext>
              </a:extLst>
            </p:cNvPr>
            <p:cNvCxnSpPr/>
            <p:nvPr/>
          </p:nvCxnSpPr>
          <p:spPr>
            <a:xfrm>
              <a:off x="9391652" y="3743808"/>
              <a:ext cx="1388268" cy="2443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4FA0C61-5F1A-7DFA-ED61-A674972803FF}"/>
                </a:ext>
              </a:extLst>
            </p:cNvPr>
            <p:cNvCxnSpPr/>
            <p:nvPr/>
          </p:nvCxnSpPr>
          <p:spPr>
            <a:xfrm>
              <a:off x="10794206" y="3911951"/>
              <a:ext cx="166688" cy="261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ACD1358-0BBE-0657-99C7-209EBCFCCC75}"/>
                </a:ext>
              </a:extLst>
            </p:cNvPr>
            <p:cNvCxnSpPr/>
            <p:nvPr/>
          </p:nvCxnSpPr>
          <p:spPr>
            <a:xfrm>
              <a:off x="11453812" y="3507139"/>
              <a:ext cx="166688" cy="261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3C59B1D-5C1D-0440-7AE6-ECC091791AAB}"/>
                </a:ext>
              </a:extLst>
            </p:cNvPr>
            <p:cNvCxnSpPr/>
            <p:nvPr/>
          </p:nvCxnSpPr>
          <p:spPr>
            <a:xfrm flipV="1">
              <a:off x="10840027" y="3495195"/>
              <a:ext cx="732848" cy="4605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E758A5-F6E5-5FDD-A3D2-CA58347E54EF}"/>
                </a:ext>
              </a:extLst>
            </p:cNvPr>
            <p:cNvSpPr txBox="1"/>
            <p:nvPr/>
          </p:nvSpPr>
          <p:spPr>
            <a:xfrm rot="19530066">
              <a:off x="11056391" y="3664917"/>
              <a:ext cx="558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Width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B931DD8-B07D-39FA-5EA9-8891509E0469}"/>
                </a:ext>
              </a:extLst>
            </p:cNvPr>
            <p:cNvCxnSpPr/>
            <p:nvPr/>
          </p:nvCxnSpPr>
          <p:spPr>
            <a:xfrm>
              <a:off x="9805988" y="3297551"/>
              <a:ext cx="1391878" cy="2878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A0811C4-B67F-055A-ADF0-66327796A100}"/>
                </a:ext>
              </a:extLst>
            </p:cNvPr>
            <p:cNvCxnSpPr/>
            <p:nvPr/>
          </p:nvCxnSpPr>
          <p:spPr>
            <a:xfrm>
              <a:off x="9842191" y="3503669"/>
              <a:ext cx="1135372" cy="23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39B392-B05C-1747-99AC-FA16BAA90C1D}"/>
                </a:ext>
              </a:extLst>
            </p:cNvPr>
            <p:cNvCxnSpPr/>
            <p:nvPr/>
          </p:nvCxnSpPr>
          <p:spPr>
            <a:xfrm>
              <a:off x="10104408" y="3302574"/>
              <a:ext cx="3833" cy="302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1544F89-C10D-8227-6EA3-67D72EEC4BB7}"/>
                </a:ext>
              </a:extLst>
            </p:cNvPr>
            <p:cNvCxnSpPr/>
            <p:nvPr/>
          </p:nvCxnSpPr>
          <p:spPr>
            <a:xfrm flipH="1">
              <a:off x="10058707" y="3323545"/>
              <a:ext cx="105846" cy="60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CB157BB-79EC-5BC7-63AD-E4AFF529E8F7}"/>
                </a:ext>
              </a:extLst>
            </p:cNvPr>
            <p:cNvCxnSpPr/>
            <p:nvPr/>
          </p:nvCxnSpPr>
          <p:spPr>
            <a:xfrm flipH="1">
              <a:off x="10070613" y="3525950"/>
              <a:ext cx="105846" cy="60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FA8AD93-DD26-966A-D458-9E29A4BDD059}"/>
                </a:ext>
              </a:extLst>
            </p:cNvPr>
            <p:cNvCxnSpPr/>
            <p:nvPr/>
          </p:nvCxnSpPr>
          <p:spPr>
            <a:xfrm>
              <a:off x="9429850" y="3716377"/>
              <a:ext cx="38676" cy="74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79D2061-E108-F5E8-CFA4-F1F800724BBB}"/>
                </a:ext>
              </a:extLst>
            </p:cNvPr>
            <p:cNvCxnSpPr/>
            <p:nvPr/>
          </p:nvCxnSpPr>
          <p:spPr>
            <a:xfrm>
              <a:off x="10656194" y="3923546"/>
              <a:ext cx="38676" cy="74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331261B-FD57-BDF8-B448-25A2DAF4BD07}"/>
                </a:ext>
              </a:extLst>
            </p:cNvPr>
            <p:cNvCxnSpPr/>
            <p:nvPr/>
          </p:nvCxnSpPr>
          <p:spPr>
            <a:xfrm>
              <a:off x="9155622" y="3549196"/>
              <a:ext cx="166688" cy="261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AE994BD-546E-1A4A-8D72-42F3C8659C5F}"/>
                </a:ext>
              </a:extLst>
            </p:cNvPr>
            <p:cNvCxnSpPr/>
            <p:nvPr/>
          </p:nvCxnSpPr>
          <p:spPr>
            <a:xfrm>
              <a:off x="9927147" y="3057071"/>
              <a:ext cx="166688" cy="261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0761E7C-1FE9-4488-2B4B-AA10495917B4}"/>
                </a:ext>
              </a:extLst>
            </p:cNvPr>
            <p:cNvCxnSpPr/>
            <p:nvPr/>
          </p:nvCxnSpPr>
          <p:spPr>
            <a:xfrm flipV="1">
              <a:off x="9204902" y="3016578"/>
              <a:ext cx="903339" cy="567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CA931C8-29F3-8148-B6F7-D824F694FA3F}"/>
                </a:ext>
              </a:extLst>
            </p:cNvPr>
            <p:cNvSpPr txBox="1"/>
            <p:nvPr/>
          </p:nvSpPr>
          <p:spPr>
            <a:xfrm rot="19530066">
              <a:off x="9483606" y="3163522"/>
              <a:ext cx="2106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00B0F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a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3981993-C71D-2066-76A5-0F99624495D3}"/>
                </a:ext>
              </a:extLst>
            </p:cNvPr>
            <p:cNvCxnSpPr/>
            <p:nvPr/>
          </p:nvCxnSpPr>
          <p:spPr>
            <a:xfrm flipV="1">
              <a:off x="11644313" y="3236903"/>
              <a:ext cx="116680" cy="7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1A144C-A572-704C-E3DC-A48892C92133}"/>
                </a:ext>
              </a:extLst>
            </p:cNvPr>
            <p:cNvCxnSpPr/>
            <p:nvPr/>
          </p:nvCxnSpPr>
          <p:spPr>
            <a:xfrm flipV="1">
              <a:off x="10171113" y="2982903"/>
              <a:ext cx="116680" cy="7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EF2C9331-1D99-D504-847A-B56AF8180E5B}"/>
                </a:ext>
              </a:extLst>
            </p:cNvPr>
            <p:cNvCxnSpPr/>
            <p:nvPr/>
          </p:nvCxnSpPr>
          <p:spPr>
            <a:xfrm>
              <a:off x="10182227" y="3007208"/>
              <a:ext cx="1596619" cy="280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0A68B6-22B5-2413-3CD2-4C3276937470}"/>
                </a:ext>
              </a:extLst>
            </p:cNvPr>
            <p:cNvSpPr txBox="1"/>
            <p:nvPr/>
          </p:nvSpPr>
          <p:spPr>
            <a:xfrm rot="653489">
              <a:off x="10712061" y="2972813"/>
              <a:ext cx="55848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>
                  <a:solidFill>
                    <a:srgbClr val="00B0F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b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02E9C4-1302-B967-B6DA-84E13FA7DF51}"/>
                </a:ext>
              </a:extLst>
            </p:cNvPr>
            <p:cNvSpPr txBox="1"/>
            <p:nvPr/>
          </p:nvSpPr>
          <p:spPr>
            <a:xfrm rot="693757">
              <a:off x="10037148" y="3471439"/>
              <a:ext cx="123792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800"/>
                </a:lnSpc>
              </a:pPr>
              <a:r>
                <a:rPr lang="en-US" altLang="ko-KR" sz="70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Foundation Thickness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DD4D9CF-AD9E-A519-829B-58DA6F8F8ECE}"/>
              </a:ext>
            </a:extLst>
          </p:cNvPr>
          <p:cNvSpPr txBox="1"/>
          <p:nvPr/>
        </p:nvSpPr>
        <p:spPr>
          <a:xfrm>
            <a:off x="8498307" y="1278372"/>
            <a:ext cx="1202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Equip. Pad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SOG, Thickened Area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별도 모델링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94D748-323C-10DD-79BA-3C6B200D2246}"/>
              </a:ext>
            </a:extLst>
          </p:cNvPr>
          <p:cNvSpPr txBox="1"/>
          <p:nvPr/>
        </p:nvSpPr>
        <p:spPr>
          <a:xfrm>
            <a:off x="8513761" y="3722135"/>
            <a:ext cx="510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27A2BBC-4061-260A-C2CD-350D0236DEF8}"/>
              </a:ext>
            </a:extLst>
          </p:cNvPr>
          <p:cNvSpPr txBox="1"/>
          <p:nvPr/>
        </p:nvSpPr>
        <p:spPr>
          <a:xfrm>
            <a:off x="8470653" y="4834715"/>
            <a:ext cx="119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물량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사용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6813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1E7372D-8149-56D4-15A7-DB95B4B264F9}"/>
              </a:ext>
            </a:extLst>
          </p:cNvPr>
          <p:cNvGraphicFramePr>
            <a:graphicFrameLocks noGrp="1"/>
          </p:cNvGraphicFramePr>
          <p:nvPr/>
        </p:nvGraphicFramePr>
        <p:xfrm>
          <a:off x="235669" y="848412"/>
          <a:ext cx="9502219" cy="5816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456">
                  <a:extLst>
                    <a:ext uri="{9D8B030D-6E8A-4147-A177-3AD203B41FA5}">
                      <a16:colId xmlns:a16="http://schemas.microsoft.com/office/drawing/2014/main" val="482609422"/>
                    </a:ext>
                  </a:extLst>
                </a:gridCol>
                <a:gridCol w="1253763">
                  <a:extLst>
                    <a:ext uri="{9D8B030D-6E8A-4147-A177-3AD203B41FA5}">
                      <a16:colId xmlns:a16="http://schemas.microsoft.com/office/drawing/2014/main" val="2321024856"/>
                    </a:ext>
                  </a:extLst>
                </a:gridCol>
              </a:tblGrid>
              <a:tr h="5816339"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18309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C79D6E4-B7CB-A34F-EFEF-5534662737CC}"/>
              </a:ext>
            </a:extLst>
          </p:cNvPr>
          <p:cNvGraphicFramePr>
            <a:graphicFrameLocks noGrp="1"/>
          </p:cNvGraphicFramePr>
          <p:nvPr/>
        </p:nvGraphicFramePr>
        <p:xfrm>
          <a:off x="1809943" y="239789"/>
          <a:ext cx="7927943" cy="55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86">
                  <a:extLst>
                    <a:ext uri="{9D8B030D-6E8A-4147-A177-3AD203B41FA5}">
                      <a16:colId xmlns:a16="http://schemas.microsoft.com/office/drawing/2014/main" val="3862104784"/>
                    </a:ext>
                  </a:extLst>
                </a:gridCol>
                <a:gridCol w="1981986">
                  <a:extLst>
                    <a:ext uri="{9D8B030D-6E8A-4147-A177-3AD203B41FA5}">
                      <a16:colId xmlns:a16="http://schemas.microsoft.com/office/drawing/2014/main" val="965105743"/>
                    </a:ext>
                  </a:extLst>
                </a:gridCol>
                <a:gridCol w="1890075">
                  <a:extLst>
                    <a:ext uri="{9D8B030D-6E8A-4147-A177-3AD203B41FA5}">
                      <a16:colId xmlns:a16="http://schemas.microsoft.com/office/drawing/2014/main" val="1452418065"/>
                    </a:ext>
                  </a:extLst>
                </a:gridCol>
                <a:gridCol w="2073896">
                  <a:extLst>
                    <a:ext uri="{9D8B030D-6E8A-4147-A177-3AD203B41FA5}">
                      <a16:colId xmlns:a16="http://schemas.microsoft.com/office/drawing/2014/main" val="370040062"/>
                    </a:ext>
                  </a:extLst>
                </a:gridCol>
              </a:tblGrid>
              <a:tr h="5143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BIM Manual</a:t>
                      </a:r>
                    </a:p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4.A Modeling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69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분류번호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HAI-S-PM-G-2-001</a:t>
                      </a: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: 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Rev.A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개정일자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2024.01.30</a:t>
                      </a:r>
                    </a:p>
                  </a:txBody>
                  <a:tcPr marT="50292" marB="50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5529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F5B6360-F66F-6E87-5F22-ADA03CE2451A}"/>
              </a:ext>
            </a:extLst>
          </p:cNvPr>
          <p:cNvSpPr/>
          <p:nvPr/>
        </p:nvSpPr>
        <p:spPr>
          <a:xfrm>
            <a:off x="285468" y="903534"/>
            <a:ext cx="4160072" cy="32400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90483" defTabSz="914256" eaLnBrk="0" latinLnBrk="0" hangingPunct="0">
              <a:lnSpc>
                <a:spcPct val="120000"/>
              </a:lnSpc>
              <a:defRPr/>
            </a:pP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D-4. Slab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두께 변화되는 부분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Lean Concrete </a:t>
            </a:r>
            <a:r>
              <a: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적용</a:t>
            </a:r>
            <a:endParaRPr lang="en-US" altLang="ko-KR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CF1F5D-555A-2414-51E6-F5D13568E36B}"/>
              </a:ext>
            </a:extLst>
          </p:cNvPr>
          <p:cNvSpPr/>
          <p:nvPr/>
        </p:nvSpPr>
        <p:spPr>
          <a:xfrm>
            <a:off x="8549574" y="939534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39484-9741-E050-038A-AC24FCA79AE5}"/>
              </a:ext>
            </a:extLst>
          </p:cNvPr>
          <p:cNvSpPr/>
          <p:nvPr/>
        </p:nvSpPr>
        <p:spPr>
          <a:xfrm>
            <a:off x="8549575" y="3645676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도면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0F0C5-B5E2-74FE-393F-8C895CB4C9DC}"/>
              </a:ext>
            </a:extLst>
          </p:cNvPr>
          <p:cNvSpPr/>
          <p:nvPr/>
        </p:nvSpPr>
        <p:spPr>
          <a:xfrm>
            <a:off x="8549575" y="4806208"/>
            <a:ext cx="949291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팀기준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물량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389995-55F3-03E2-B985-D5559296069C}"/>
              </a:ext>
            </a:extLst>
          </p:cNvPr>
          <p:cNvSpPr/>
          <p:nvPr/>
        </p:nvSpPr>
        <p:spPr>
          <a:xfrm>
            <a:off x="327022" y="1311990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문제점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15779-1F16-F506-27FD-AA17CC8BB0B1}"/>
              </a:ext>
            </a:extLst>
          </p:cNvPr>
          <p:cNvSpPr/>
          <p:nvPr/>
        </p:nvSpPr>
        <p:spPr>
          <a:xfrm>
            <a:off x="327022" y="4240698"/>
            <a:ext cx="576065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>
              <a:spcBef>
                <a:spcPts val="300"/>
              </a:spcBef>
            </a:pPr>
            <a:r>
              <a:rPr lang="ko-KR" altLang="en-US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방안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012CD0-59A6-01C8-3D12-6E5B8E8EABC6}"/>
              </a:ext>
            </a:extLst>
          </p:cNvPr>
          <p:cNvGrpSpPr/>
          <p:nvPr/>
        </p:nvGrpSpPr>
        <p:grpSpPr>
          <a:xfrm>
            <a:off x="599097" y="1717071"/>
            <a:ext cx="2311007" cy="2034089"/>
            <a:chOff x="1912794" y="2060857"/>
            <a:chExt cx="2311007" cy="20340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CA779FB-D1D0-82E1-F323-6231DF12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794" y="2060857"/>
              <a:ext cx="2311007" cy="2034089"/>
            </a:xfrm>
            <a:prstGeom prst="rect">
              <a:avLst/>
            </a:prstGeom>
          </p:spPr>
        </p:pic>
        <p:sp>
          <p:nvSpPr>
            <p:cNvPr id="5" name="자유형 13">
              <a:extLst>
                <a:ext uri="{FF2B5EF4-FFF2-40B4-BE49-F238E27FC236}">
                  <a16:creationId xmlns:a16="http://schemas.microsoft.com/office/drawing/2014/main" id="{E3D28951-5134-8D5E-1948-2A6A3618D6CC}"/>
                </a:ext>
              </a:extLst>
            </p:cNvPr>
            <p:cNvSpPr/>
            <p:nvPr/>
          </p:nvSpPr>
          <p:spPr>
            <a:xfrm>
              <a:off x="2578312" y="3247778"/>
              <a:ext cx="1108075" cy="190500"/>
            </a:xfrm>
            <a:custGeom>
              <a:avLst/>
              <a:gdLst>
                <a:gd name="connsiteX0" fmla="*/ 0 w 1108075"/>
                <a:gd name="connsiteY0" fmla="*/ 73025 h 190500"/>
                <a:gd name="connsiteX1" fmla="*/ 231775 w 1108075"/>
                <a:gd name="connsiteY1" fmla="*/ 73025 h 190500"/>
                <a:gd name="connsiteX2" fmla="*/ 298450 w 1108075"/>
                <a:gd name="connsiteY2" fmla="*/ 0 h 190500"/>
                <a:gd name="connsiteX3" fmla="*/ 673100 w 1108075"/>
                <a:gd name="connsiteY3" fmla="*/ 41275 h 190500"/>
                <a:gd name="connsiteX4" fmla="*/ 835025 w 1108075"/>
                <a:gd name="connsiteY4" fmla="*/ 190500 h 190500"/>
                <a:gd name="connsiteX5" fmla="*/ 1108075 w 1108075"/>
                <a:gd name="connsiteY5" fmla="*/ 18732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8075" h="190500">
                  <a:moveTo>
                    <a:pt x="0" y="73025"/>
                  </a:moveTo>
                  <a:lnTo>
                    <a:pt x="231775" y="73025"/>
                  </a:lnTo>
                  <a:lnTo>
                    <a:pt x="298450" y="0"/>
                  </a:lnTo>
                  <a:lnTo>
                    <a:pt x="673100" y="41275"/>
                  </a:lnTo>
                  <a:lnTo>
                    <a:pt x="835025" y="190500"/>
                  </a:lnTo>
                  <a:lnTo>
                    <a:pt x="1108075" y="187325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14">
              <a:extLst>
                <a:ext uri="{FF2B5EF4-FFF2-40B4-BE49-F238E27FC236}">
                  <a16:creationId xmlns:a16="http://schemas.microsoft.com/office/drawing/2014/main" id="{8ABFCC10-22C5-49CE-DA33-7EE7FDDF5E04}"/>
                </a:ext>
              </a:extLst>
            </p:cNvPr>
            <p:cNvSpPr/>
            <p:nvPr/>
          </p:nvSpPr>
          <p:spPr>
            <a:xfrm>
              <a:off x="1917912" y="3212861"/>
              <a:ext cx="403225" cy="111125"/>
            </a:xfrm>
            <a:custGeom>
              <a:avLst/>
              <a:gdLst>
                <a:gd name="connsiteX0" fmla="*/ 0 w 403225"/>
                <a:gd name="connsiteY0" fmla="*/ 0 h 111125"/>
                <a:gd name="connsiteX1" fmla="*/ 60325 w 403225"/>
                <a:gd name="connsiteY1" fmla="*/ 0 h 111125"/>
                <a:gd name="connsiteX2" fmla="*/ 165100 w 403225"/>
                <a:gd name="connsiteY2" fmla="*/ 111125 h 111125"/>
                <a:gd name="connsiteX3" fmla="*/ 403225 w 403225"/>
                <a:gd name="connsiteY3" fmla="*/ 111125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225" h="111125">
                  <a:moveTo>
                    <a:pt x="0" y="0"/>
                  </a:moveTo>
                  <a:lnTo>
                    <a:pt x="60325" y="0"/>
                  </a:lnTo>
                  <a:lnTo>
                    <a:pt x="165100" y="111125"/>
                  </a:lnTo>
                  <a:lnTo>
                    <a:pt x="403225" y="111125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49CE41-86FE-8A5C-AA7A-64C28BFD3A95}"/>
              </a:ext>
            </a:extLst>
          </p:cNvPr>
          <p:cNvGrpSpPr/>
          <p:nvPr/>
        </p:nvGrpSpPr>
        <p:grpSpPr>
          <a:xfrm>
            <a:off x="3062627" y="1837183"/>
            <a:ext cx="2154445" cy="1828047"/>
            <a:chOff x="1905212" y="4121241"/>
            <a:chExt cx="2154445" cy="18280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24F4425-C741-DA22-ED80-0AA46E6F0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824" y="4121241"/>
              <a:ext cx="2153833" cy="1828047"/>
            </a:xfrm>
            <a:prstGeom prst="rect">
              <a:avLst/>
            </a:prstGeom>
          </p:spPr>
        </p:pic>
        <p:sp>
          <p:nvSpPr>
            <p:cNvPr id="13" name="자유형 18">
              <a:extLst>
                <a:ext uri="{FF2B5EF4-FFF2-40B4-BE49-F238E27FC236}">
                  <a16:creationId xmlns:a16="http://schemas.microsoft.com/office/drawing/2014/main" id="{10649EC1-BC76-D761-C080-1654070F2506}"/>
                </a:ext>
              </a:extLst>
            </p:cNvPr>
            <p:cNvSpPr/>
            <p:nvPr/>
          </p:nvSpPr>
          <p:spPr>
            <a:xfrm>
              <a:off x="1905212" y="5146436"/>
              <a:ext cx="473075" cy="104775"/>
            </a:xfrm>
            <a:custGeom>
              <a:avLst/>
              <a:gdLst>
                <a:gd name="connsiteX0" fmla="*/ 0 w 473075"/>
                <a:gd name="connsiteY0" fmla="*/ 0 h 104775"/>
                <a:gd name="connsiteX1" fmla="*/ 155575 w 473075"/>
                <a:gd name="connsiteY1" fmla="*/ 0 h 104775"/>
                <a:gd name="connsiteX2" fmla="*/ 260350 w 473075"/>
                <a:gd name="connsiteY2" fmla="*/ 104775 h 104775"/>
                <a:gd name="connsiteX3" fmla="*/ 473075 w 473075"/>
                <a:gd name="connsiteY3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075" h="104775">
                  <a:moveTo>
                    <a:pt x="0" y="0"/>
                  </a:moveTo>
                  <a:lnTo>
                    <a:pt x="155575" y="0"/>
                  </a:lnTo>
                  <a:lnTo>
                    <a:pt x="260350" y="104775"/>
                  </a:lnTo>
                  <a:lnTo>
                    <a:pt x="473075" y="104775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9">
              <a:extLst>
                <a:ext uri="{FF2B5EF4-FFF2-40B4-BE49-F238E27FC236}">
                  <a16:creationId xmlns:a16="http://schemas.microsoft.com/office/drawing/2014/main" id="{E9F96EE9-07D3-04C8-D6D7-2F2B5E0EA302}"/>
                </a:ext>
              </a:extLst>
            </p:cNvPr>
            <p:cNvSpPr/>
            <p:nvPr/>
          </p:nvSpPr>
          <p:spPr>
            <a:xfrm>
              <a:off x="2619587" y="5143261"/>
              <a:ext cx="758825" cy="73025"/>
            </a:xfrm>
            <a:custGeom>
              <a:avLst/>
              <a:gdLst>
                <a:gd name="connsiteX0" fmla="*/ 0 w 758825"/>
                <a:gd name="connsiteY0" fmla="*/ 63500 h 73025"/>
                <a:gd name="connsiteX1" fmla="*/ 174625 w 758825"/>
                <a:gd name="connsiteY1" fmla="*/ 63500 h 73025"/>
                <a:gd name="connsiteX2" fmla="*/ 244475 w 758825"/>
                <a:gd name="connsiteY2" fmla="*/ 0 h 73025"/>
                <a:gd name="connsiteX3" fmla="*/ 501650 w 758825"/>
                <a:gd name="connsiteY3" fmla="*/ 0 h 73025"/>
                <a:gd name="connsiteX4" fmla="*/ 587375 w 758825"/>
                <a:gd name="connsiteY4" fmla="*/ 69850 h 73025"/>
                <a:gd name="connsiteX5" fmla="*/ 758825 w 758825"/>
                <a:gd name="connsiteY5" fmla="*/ 73025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8825" h="73025">
                  <a:moveTo>
                    <a:pt x="0" y="63500"/>
                  </a:moveTo>
                  <a:lnTo>
                    <a:pt x="174625" y="63500"/>
                  </a:lnTo>
                  <a:lnTo>
                    <a:pt x="244475" y="0"/>
                  </a:lnTo>
                  <a:lnTo>
                    <a:pt x="501650" y="0"/>
                  </a:lnTo>
                  <a:lnTo>
                    <a:pt x="587375" y="69850"/>
                  </a:lnTo>
                  <a:lnTo>
                    <a:pt x="758825" y="73025"/>
                  </a:lnTo>
                </a:path>
              </a:pathLst>
            </a:cu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2CC95C5-20FA-B996-B466-8C70411DF08D}"/>
              </a:ext>
            </a:extLst>
          </p:cNvPr>
          <p:cNvSpPr txBox="1"/>
          <p:nvPr/>
        </p:nvSpPr>
        <p:spPr>
          <a:xfrm>
            <a:off x="923459" y="4168353"/>
            <a:ext cx="509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Lean Concrete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자동생성용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Tool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활용하여 모델링 실시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우선적으로 업체에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Lean Concrete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 요청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업체에서 불가하다고 할 경우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Dynamo Tool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제공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Dynamo Tool :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바닥면을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자동으로 인식하여 그 하부에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Lean Concrete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 생성해주는 프로그램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E057B-0A99-01B5-F428-DF12AF0FD978}"/>
              </a:ext>
            </a:extLst>
          </p:cNvPr>
          <p:cNvSpPr txBox="1"/>
          <p:nvPr/>
        </p:nvSpPr>
        <p:spPr>
          <a:xfrm>
            <a:off x="903087" y="1313358"/>
            <a:ext cx="3149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Slab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두께 변화되는 부분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Lean Concrete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모델링 어려움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F5137-9C57-3167-A22F-9851D13102BA}"/>
              </a:ext>
            </a:extLst>
          </p:cNvPr>
          <p:cNvSpPr txBox="1"/>
          <p:nvPr/>
        </p:nvSpPr>
        <p:spPr>
          <a:xfrm>
            <a:off x="8489694" y="1278373"/>
            <a:ext cx="1210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Lean Concrete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자동생성용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Dynamo Tool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활용하여 모델링 실시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우선적으로 업체에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Lean Concrete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 요청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업체에서 불가하다고 할 경우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Dynamo Tool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제공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Dynamo Tool : </a:t>
            </a:r>
            <a:r>
              <a:rPr lang="ko-KR" altLang="en-US" sz="90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바닥면을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자동으로 인식하여 그 하부에 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Lean Concrete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모델링 생성해주는 프로그램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238D80-68B8-9980-E1F0-53A8214C357B}"/>
              </a:ext>
            </a:extLst>
          </p:cNvPr>
          <p:cNvSpPr txBox="1"/>
          <p:nvPr/>
        </p:nvSpPr>
        <p:spPr>
          <a:xfrm>
            <a:off x="8549574" y="4023694"/>
            <a:ext cx="574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N/A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576240-4E04-0878-CDE2-CA215E40D136}"/>
              </a:ext>
            </a:extLst>
          </p:cNvPr>
          <p:cNvSpPr txBox="1"/>
          <p:nvPr/>
        </p:nvSpPr>
        <p:spPr>
          <a:xfrm>
            <a:off x="8549574" y="5181778"/>
            <a:ext cx="94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Volume(Revit 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자체 물량</a:t>
            </a:r>
            <a:r>
              <a:rPr lang="en-US" altLang="ko-KR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9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사용</a:t>
            </a:r>
            <a:endParaRPr lang="en-US" altLang="ko-KR" sz="9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20406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bg1">
              <a:lumMod val="75000"/>
            </a:schemeClr>
          </a:solidFill>
        </a:ln>
      </a:spPr>
      <a:bodyPr lIns="0" tIns="0" rIns="0" bIns="0" rtlCol="0" anchor="ctr"/>
      <a:lstStyle>
        <a:defPPr algn="ctr">
          <a:lnSpc>
            <a:spcPct val="130000"/>
          </a:lnSpc>
          <a:defRPr sz="950" kern="0" spc="-50" dirty="0" smtClean="0">
            <a:ln>
              <a:solidFill>
                <a:prstClr val="white">
                  <a:alpha val="0"/>
                </a:prstClr>
              </a:solidFill>
            </a:ln>
            <a:solidFill>
              <a:prstClr val="black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marL="288000" indent="-180000">
          <a:spcBef>
            <a:spcPts val="600"/>
          </a:spcBef>
          <a:buFont typeface="현대하모니 L" panose="02020603020101020101" pitchFamily="18" charset="-127"/>
          <a:buChar char="·"/>
          <a:defRPr sz="1100" dirty="0" smtClean="0">
            <a:ln>
              <a:solidFill>
                <a:schemeClr val="bg1">
                  <a:alpha val="0"/>
                </a:schemeClr>
              </a:solidFill>
            </a:ln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1ca23c-f1c1-4607-bc50-338c441e7c64" xsi:nil="true"/>
    <lcf76f155ced4ddcb4097134ff3c332f xmlns="4e1299ec-d143-4425-b615-6ec3c0c4942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89BAF8CCE06F4B8C7918A02CE52C8E" ma:contentTypeVersion="15" ma:contentTypeDescription="Create a new document." ma:contentTypeScope="" ma:versionID="39525275d6bd73d1a57f1ab31ed97d8a">
  <xsd:schema xmlns:xsd="http://www.w3.org/2001/XMLSchema" xmlns:xs="http://www.w3.org/2001/XMLSchema" xmlns:p="http://schemas.microsoft.com/office/2006/metadata/properties" xmlns:ns2="4e1299ec-d143-4425-b615-6ec3c0c4942c" xmlns:ns3="831ca23c-f1c1-4607-bc50-338c441e7c64" targetNamespace="http://schemas.microsoft.com/office/2006/metadata/properties" ma:root="true" ma:fieldsID="6250009de77e337b6d07a601a665eb77" ns2:_="" ns3:_="">
    <xsd:import namespace="4e1299ec-d143-4425-b615-6ec3c0c4942c"/>
    <xsd:import namespace="831ca23c-f1c1-4607-bc50-338c441e7c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299ec-d143-4425-b615-6ec3c0c494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71fb70b6-d210-4b74-85ba-b603f93f2d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1ca23c-f1c1-4607-bc50-338c441e7c64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e2648647-f981-46d2-9b5a-bf9191deedb3}" ma:internalName="TaxCatchAll" ma:showField="CatchAllData" ma:web="831ca23c-f1c1-4607-bc50-338c441e7c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F45FA-0C81-49CC-A646-8512663E07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143653-0341-42C9-9527-0057D1E0C50E}">
  <ds:schemaRefs>
    <ds:schemaRef ds:uri="4e1299ec-d143-4425-b615-6ec3c0c4942c"/>
    <ds:schemaRef ds:uri="831ca23c-f1c1-4607-bc50-338c441e7c6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75DF04A-8BB4-4009-892C-A36758887C3F}">
  <ds:schemaRefs>
    <ds:schemaRef ds:uri="4e1299ec-d143-4425-b615-6ec3c0c4942c"/>
    <ds:schemaRef ds:uri="831ca23c-f1c1-4607-bc50-338c441e7c6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213</Slides>
  <Notes>206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213</vt:i4>
      </vt:variant>
    </vt:vector>
  </HeadingPairs>
  <TitlesOfParts>
    <vt:vector size="214" baseType="lpstr">
      <vt:lpstr>디자인 사용자 지정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김영훈(KIM YOUNG HOON)</dc:creator>
  <cp:revision>1</cp:revision>
  <cp:lastPrinted>2023-11-21T06:17:08Z</cp:lastPrinted>
  <dcterms:created xsi:type="dcterms:W3CDTF">2021-10-20T22:24:31Z</dcterms:created>
  <dcterms:modified xsi:type="dcterms:W3CDTF">2024-04-11T04:28:43Z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0x0101008A89BAF8CCE06F4B8C7918A02CE52C8E</vt:lpwstr>
  </property>
  <property fmtid="{D5CDD505-2E9C-101B-9397-08002B2CF9AE}" pid="3" name="MSIP_Label_a11ee6e5-21a0-48c4-8af4-6cc1347f763e_Enabled">
    <vt:lpwstr>true</vt:lpwstr>
  </property>
  <property fmtid="{D5CDD505-2E9C-101B-9397-08002B2CF9AE}" pid="4" name="MSIP_Label_a11ee6e5-21a0-48c4-8af4-6cc1347f763e_Method">
    <vt:lpwstr>Standard</vt:lpwstr>
  </property>
  <property fmtid="{D5CDD505-2E9C-101B-9397-08002B2CF9AE}" pid="5" name="MSIP_Label_a11ee6e5-21a0-48c4-8af4-6cc1347f763e_Name">
    <vt:lpwstr>일반(Anyuser)</vt:lpwstr>
  </property>
  <property fmtid="{D5CDD505-2E9C-101B-9397-08002B2CF9AE}" pid="6" name="MSIP_Label_a11ee6e5-21a0-48c4-8af4-6cc1347f763e_SiteId">
    <vt:lpwstr>a27ddcc1-bea5-4183-aa29-fd96d7612a1d</vt:lpwstr>
  </property>
  <property fmtid="{D5CDD505-2E9C-101B-9397-08002B2CF9AE}" pid="7" name="MSIP_Label_a11ee6e5-21a0-48c4-8af4-6cc1347f763e_ContentBits">
    <vt:lpwstr>0</vt:lpwstr>
  </property>
  <property fmtid="{D5CDD505-2E9C-101B-9397-08002B2CF9AE}" pid="8" name="MSIP_Label_a11ee6e5-21a0-48c4-8af4-6cc1347f763e_SetDate">
    <vt:lpwstr>2023-11-14T23:46:42Z</vt:lpwstr>
  </property>
  <property fmtid="{D5CDD505-2E9C-101B-9397-08002B2CF9AE}" pid="9" name="MSIP_Label_a11ee6e5-21a0-48c4-8af4-6cc1347f763e_ActionId">
    <vt:lpwstr>6645fd20-633d-4cd7-a3cc-794106036283</vt:lpwstr>
  </property>
  <property fmtid="{D5CDD505-2E9C-101B-9397-08002B2CF9AE}" pid="10" name="MediaServiceImageTags">
    <vt:lpwstr/>
  </property>
</Properties>
</file>